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3.xml.rels" ContentType="application/vnd.openxmlformats-package.relationships+xml"/>
  <Override PartName="/ppt/slideMasters/_rels/slideMaster6.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15.xml.rels" ContentType="application/vnd.openxmlformats-package.relationships+xml"/>
  <Override PartName="/ppt/slideMasters/_rels/slideMaster14.xml.rels" ContentType="application/vnd.openxmlformats-package.relationships+xml"/>
  <Override PartName="/ppt/slideMasters/_rels/slideMaster7.xml.rels" ContentType="application/vnd.openxmlformats-package.relationships+xml"/>
  <Override PartName="/ppt/slideMasters/_rels/slideMaster4.xml.rels" ContentType="application/vnd.openxmlformats-package.relationships+xml"/>
  <Override PartName="/ppt/slideMasters/_rels/slideMaster11.xml.rels" ContentType="application/vnd.openxmlformats-package.relationships+xml"/>
  <Override PartName="/ppt/slideMasters/_rels/slideMaster2.xml.rels" ContentType="application/vnd.openxmlformats-package.relationships+xml"/>
  <Override PartName="/ppt/slideMasters/_rels/slideMaster5.xml.rels" ContentType="application/vnd.openxmlformats-package.relationships+xml"/>
  <Override PartName="/ppt/slideMasters/_rels/slideMaster1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15.xml" ContentType="application/vnd.openxmlformats-officedocument.presentationml.slideMaster+xml"/>
  <Override PartName="/ppt/slideMasters/slideMaster14.xml" ContentType="application/vnd.openxmlformats-officedocument.presentationml.slideMaster+xml"/>
  <Override PartName="/ppt/slideMasters/slideMaster7.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12.xml" ContentType="application/vnd.openxmlformats-officedocument.presentationml.slideMaster+xml"/>
  <Override PartName="/ppt/slideMasters/slideMaster6.xml" ContentType="application/vnd.openxmlformats-officedocument.presentationml.slideMaster+xml"/>
  <Override PartName="/ppt/slideMasters/slideMaster13.xml" ContentType="application/vnd.openxmlformats-officedocument.presentationml.slideMaster+xml"/>
  <Override PartName="/ppt/theme/theme9.xml" ContentType="application/vnd.openxmlformats-officedocument.theme+xml"/>
  <Override PartName="/ppt/theme/theme8.xml" ContentType="application/vnd.openxmlformats-officedocument.theme+xml"/>
  <Override PartName="/ppt/theme/theme13.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notesSlides/_rels/notesSlide1.xml.rels" ContentType="application/vnd.openxmlformats-package.relationships+xml"/>
  <Override PartName="/ppt/notesSlides/_rels/notesSlide25.xml.rels" ContentType="application/vnd.openxmlformats-package.relationships+xml"/>
  <Override PartName="/ppt/notesSlides/_rels/notesSlide4.xml.rels" ContentType="application/vnd.openxmlformats-package.relationships+xml"/>
  <Override PartName="/ppt/notesSlides/_rels/notesSlide28.xml.rels" ContentType="application/vnd.openxmlformats-package.relationships+xml"/>
  <Override PartName="/ppt/notesSlides/_rels/notesSlide24.xml.rels" ContentType="application/vnd.openxmlformats-package.relationships+xml"/>
  <Override PartName="/ppt/notesSlides/_rels/notesSlide26.xml.rels" ContentType="application/vnd.openxmlformats-package.relationships+xml"/>
  <Override PartName="/ppt/notesSlides/_rels/notesSlide11.xml.rels" ContentType="application/vnd.openxmlformats-package.relationships+xml"/>
  <Override PartName="/ppt/notesSlides/_rels/notesSlide23.xml.rels" ContentType="application/vnd.openxmlformats-package.relationships+xml"/>
  <Override PartName="/ppt/notesSlides/_rels/notesSlide29.xml.rels" ContentType="application/vnd.openxmlformats-package.relationships+xml"/>
  <Override PartName="/ppt/notesSlides/_rels/notesSlide30.xml.rels" ContentType="application/vnd.openxmlformats-package.relationships+xml"/>
  <Override PartName="/ppt/notesSlides/_rels/notesSlide5.xml.rels" ContentType="application/vnd.openxmlformats-package.relationships+xml"/>
  <Override PartName="/ppt/notesSlides/_rels/notesSlide21.xml.rels" ContentType="application/vnd.openxmlformats-package.relationships+xml"/>
  <Override PartName="/ppt/notesSlides/_rels/notesSlide27.xml.rels" ContentType="application/vnd.openxmlformats-package.relationships+xml"/>
  <Override PartName="/ppt/notesSlides/_rels/notesSlide19.xml.rels" ContentType="application/vnd.openxmlformats-package.relationships+xml"/>
  <Override PartName="/ppt/notesSlides/_rels/notesSlide18.xml.rels" ContentType="application/vnd.openxmlformats-package.relationships+xml"/>
  <Override PartName="/ppt/notesSlides/_rels/notesSlide12.xml.rels" ContentType="application/vnd.openxmlformats-package.relationships+xml"/>
  <Override PartName="/ppt/notesSlides/_rels/notesSlide17.xml.rels" ContentType="application/vnd.openxmlformats-package.relationships+xml"/>
  <Override PartName="/ppt/notesSlides/_rels/notesSlide8.xml.rels" ContentType="application/vnd.openxmlformats-package.relationships+xml"/>
  <Override PartName="/ppt/notesSlides/_rels/notesSlide14.xml.rels" ContentType="application/vnd.openxmlformats-package.relationships+xml"/>
  <Override PartName="/ppt/notesSlides/_rels/notesSlide22.xml.rels" ContentType="application/vnd.openxmlformats-package.relationships+xml"/>
  <Override PartName="/ppt/notesSlides/_rels/notesSlide32.xml.rels" ContentType="application/vnd.openxmlformats-package.relationships+xml"/>
  <Override PartName="/ppt/notesSlides/_rels/notesSlide31.xml.rels" ContentType="application/vnd.openxmlformats-package.relationships+xml"/>
  <Override PartName="/ppt/notesSlides/_rels/notesSlide15.xml.rels" ContentType="application/vnd.openxmlformats-package.relationships+xml"/>
  <Override PartName="/ppt/notesSlides/_rels/notesSlide33.xml.rels" ContentType="application/vnd.openxmlformats-package.relationships+xml"/>
  <Override PartName="/ppt/notesSlides/notesSlide21.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7.xml" ContentType="application/vnd.openxmlformats-officedocument.presentationml.notesSlide+xml"/>
  <Override PartName="/ppt/notesSlides/notesSlide8.xml" ContentType="application/vnd.openxmlformats-officedocument.presentationml.notesSlide+xml"/>
  <Override PartName="/ppt/notesSlides/notesSlide15.xml" ContentType="application/vnd.openxmlformats-officedocument.presentationml.notesSlide+xml"/>
  <Override PartName="/ppt/notesSlides/notesSlide12.xml" ContentType="application/vnd.openxmlformats-officedocument.presentationml.notesSlide+xml"/>
  <Override PartName="/ppt/notesSlides/notesSlide14.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32.xml" ContentType="application/vnd.openxmlformats-officedocument.presentationml.notesSlide+xml"/>
  <Override PartName="/ppt/notesSlides/notesSlide1.xml" ContentType="application/vnd.openxmlformats-officedocument.presentationml.notesSlide+xml"/>
  <Override PartName="/ppt/notesSlides/notesSlide31.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4.xml" ContentType="application/vnd.openxmlformats-officedocument.presentationml.notesSlide+xml"/>
  <Override PartName="/ppt/_rels/presentation.xml.rels" ContentType="application/vnd.openxmlformats-package.relationships+xml"/>
  <Override PartName="/ppt/media/image11.png" ContentType="image/png"/>
  <Override PartName="/ppt/media/image19.jpeg" ContentType="image/jpeg"/>
  <Override PartName="/ppt/media/image10.png" ContentType="image/png"/>
  <Override PartName="/ppt/media/image6.jpeg" ContentType="image/jpeg"/>
  <Override PartName="/ppt/media/image9.png" ContentType="image/png"/>
  <Override PartName="/ppt/media/image12.png" ContentType="image/png"/>
  <Override PartName="/ppt/media/image20.jpeg" ContentType="image/jpeg"/>
  <Override PartName="/ppt/media/image7.png" ContentType="image/png"/>
  <Override PartName="/ppt/media/image13.png" ContentType="image/png"/>
  <Override PartName="/ppt/media/image8.png" ContentType="image/png"/>
  <Override PartName="/ppt/media/image23.png" ContentType="image/png"/>
  <Override PartName="/ppt/media/image22.png" ContentType="image/png"/>
  <Override PartName="/ppt/media/image21.jpeg" ContentType="image/jpeg"/>
  <Override PartName="/ppt/media/image16.png" ContentType="image/png"/>
  <Override PartName="/ppt/media/image18.png" ContentType="image/png"/>
  <Override PartName="/ppt/media/image17.png" ContentType="image/png"/>
  <Override PartName="/ppt/media/image14.png" ContentType="image/png"/>
  <Override PartName="/ppt/media/image1.png" ContentType="image/png"/>
  <Override PartName="/ppt/media/image3.jpeg" ContentType="image/jpeg"/>
  <Override PartName="/ppt/media/image15.png" ContentType="image/png"/>
  <Override PartName="/ppt/media/image5.jpeg" ContentType="image/jpeg"/>
  <Override PartName="/ppt/media/image2.png" ContentType="image/png"/>
  <Override PartName="/ppt/media/image4.png" ContentType="image/png"/>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179.xml.rels" ContentType="application/vnd.openxmlformats-package.relationships+xml"/>
  <Override PartName="/ppt/slideLayouts/_rels/slideLayout74.xml.rels" ContentType="application/vnd.openxmlformats-package.relationships+xml"/>
  <Override PartName="/ppt/slideLayouts/_rels/slideLayout178.xml.rels" ContentType="application/vnd.openxmlformats-package.relationships+xml"/>
  <Override PartName="/ppt/slideLayouts/_rels/slideLayout73.xml.rels" ContentType="application/vnd.openxmlformats-package.relationships+xml"/>
  <Override PartName="/ppt/slideLayouts/_rels/slideLayout177.xml.rels" ContentType="application/vnd.openxmlformats-package.relationships+xml"/>
  <Override PartName="/ppt/slideLayouts/_rels/slideLayout69.xml.rels" ContentType="application/vnd.openxmlformats-package.relationships+xml"/>
  <Override PartName="/ppt/slideLayouts/_rels/slideLayout72.xml.rels" ContentType="application/vnd.openxmlformats-package.relationships+xml"/>
  <Override PartName="/ppt/slideLayouts/_rels/slideLayout176.xml.rels" ContentType="application/vnd.openxmlformats-package.relationships+xml"/>
  <Override PartName="/ppt/slideLayouts/_rels/slideLayout68.xml.rels" ContentType="application/vnd.openxmlformats-package.relationships+xml"/>
  <Override PartName="/ppt/slideLayouts/_rels/slideLayout71.xml.rels" ContentType="application/vnd.openxmlformats-package.relationships+xml"/>
  <Override PartName="/ppt/slideLayouts/_rels/slideLayout175.xml.rels" ContentType="application/vnd.openxmlformats-package.relationships+xml"/>
  <Override PartName="/ppt/slideLayouts/_rels/slideLayout67.xml.rels" ContentType="application/vnd.openxmlformats-package.relationships+xml"/>
  <Override PartName="/ppt/slideLayouts/_rels/slideLayout63.xml.rels" ContentType="application/vnd.openxmlformats-package.relationships+xml"/>
  <Override PartName="/ppt/slideLayouts/_rels/slideLayout167.xml.rels" ContentType="application/vnd.openxmlformats-package.relationships+xml"/>
  <Override PartName="/ppt/slideLayouts/_rels/slideLayout62.xml.rels" ContentType="application/vnd.openxmlformats-package.relationships+xml"/>
  <Override PartName="/ppt/slideLayouts/_rels/slideLayout166.xml.rels" ContentType="application/vnd.openxmlformats-package.relationships+xml"/>
  <Override PartName="/ppt/slideLayouts/_rels/slideLayout94.xml.rels" ContentType="application/vnd.openxmlformats-package.relationships+xml"/>
  <Override PartName="/ppt/slideLayouts/_rels/slideLayout26.xml.rels" ContentType="application/vnd.openxmlformats-package.relationships+xml"/>
  <Override PartName="/ppt/slideLayouts/_rels/slideLayout70.xml.rels" ContentType="application/vnd.openxmlformats-package.relationships+xml"/>
  <Override PartName="/ppt/slideLayouts/_rels/slideLayout174.xml.rels" ContentType="application/vnd.openxmlformats-package.relationships+xml"/>
  <Override PartName="/ppt/slideLayouts/_rels/slideLayout25.xml.rels" ContentType="application/vnd.openxmlformats-package.relationships+xml"/>
  <Override PartName="/ppt/slideLayouts/_rels/slideLayout129.xml.rels" ContentType="application/vnd.openxmlformats-package.relationships+xml"/>
  <Override PartName="/ppt/slideLayouts/_rels/slideLayout173.xml.rels" ContentType="application/vnd.openxmlformats-package.relationships+xml"/>
  <Override PartName="/ppt/slideLayouts/_rels/slideLayout81.xml.rels" ContentType="application/vnd.openxmlformats-package.relationships+xml"/>
  <Override PartName="/ppt/slideLayouts/_rels/slideLayout37.xml.rels" ContentType="application/vnd.openxmlformats-package.relationships+xml"/>
  <Override PartName="/ppt/slideLayouts/_rels/slideLayout13.xml.rels" ContentType="application/vnd.openxmlformats-package.relationships+xml"/>
  <Override PartName="/ppt/slideLayouts/_rels/slideLayout117.xml.rels" ContentType="application/vnd.openxmlformats-package.relationships+xml"/>
  <Override PartName="/ppt/slideLayouts/_rels/slideLayout161.xml.rels" ContentType="application/vnd.openxmlformats-package.relationships+xml"/>
  <Override PartName="/ppt/slideLayouts/_rels/slideLayout80.xml.rels" ContentType="application/vnd.openxmlformats-package.relationships+xml"/>
  <Override PartName="/ppt/slideLayouts/_rels/slideLayout36.xml.rels" ContentType="application/vnd.openxmlformats-package.relationships+xml"/>
  <Override PartName="/ppt/slideLayouts/_rels/slideLayout12.xml.rels" ContentType="application/vnd.openxmlformats-package.relationships+xml"/>
  <Override PartName="/ppt/slideLayouts/_rels/slideLayout116.xml.rels" ContentType="application/vnd.openxmlformats-package.relationships+xml"/>
  <Override PartName="/ppt/slideLayouts/_rels/slideLayout160.xml.rels" ContentType="application/vnd.openxmlformats-package.relationships+xml"/>
  <Override PartName="/ppt/slideLayouts/_rels/slideLayout15.xml.rels" ContentType="application/vnd.openxmlformats-package.relationships+xml"/>
  <Override PartName="/ppt/slideLayouts/_rels/slideLayout119.xml.rels" ContentType="application/vnd.openxmlformats-package.relationships+xml"/>
  <Override PartName="/ppt/slideLayouts/_rels/slideLayout93.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82.xml.rels" ContentType="application/vnd.openxmlformats-package.relationships+xml"/>
  <Override PartName="/ppt/slideLayouts/_rels/slideLayout38.xml.rels" ContentType="application/vnd.openxmlformats-package.relationships+xml"/>
  <Override PartName="/ppt/slideLayouts/_rels/slideLayout126.xml.rels" ContentType="application/vnd.openxmlformats-package.relationships+xml"/>
  <Override PartName="/ppt/slideLayouts/_rels/slideLayout22.xml.rels" ContentType="application/vnd.openxmlformats-package.relationships+xml"/>
  <Override PartName="/ppt/slideLayouts/_rels/slideLayout170.xml.rels" ContentType="application/vnd.openxmlformats-package.relationships+xml"/>
  <Override PartName="/ppt/slideLayouts/_rels/slideLayout21.xml.rels" ContentType="application/vnd.openxmlformats-package.relationships+xml"/>
  <Override PartName="/ppt/slideLayouts/_rels/slideLayout125.xml.rels" ContentType="application/vnd.openxmlformats-package.relationships+xml"/>
  <Override PartName="/ppt/slideLayouts/_rels/slideLayout58.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124.xml.rels" ContentType="application/vnd.openxmlformats-package.relationships+xml"/>
  <Override PartName="/ppt/slideLayouts/_rels/slideLayout61.xml.rels" ContentType="application/vnd.openxmlformats-package.relationships+xml"/>
  <Override PartName="/ppt/slideLayouts/_rels/slideLayout165.xml.rels" ContentType="application/vnd.openxmlformats-package.relationships+xml"/>
  <Override PartName="/ppt/slideLayouts/_rels/slideLayout163.xml.rels" ContentType="application/vnd.openxmlformats-package.relationships+xml"/>
  <Override PartName="/ppt/slideLayouts/_rels/slideLayout110.xml.rels" ContentType="application/vnd.openxmlformats-package.relationships+xml"/>
  <Override PartName="/ppt/slideLayouts/_rels/slideLayout159.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141.xml.rels" ContentType="application/vnd.openxmlformats-package.relationships+xml"/>
  <Override PartName="/ppt/slideLayouts/_rels/slideLayout140.xml.rels" ContentType="application/vnd.openxmlformats-package.relationships+xml"/>
  <Override PartName="/ppt/slideLayouts/_rels/slideLayout17.xml.rels" ContentType="application/vnd.openxmlformats-package.relationships+xml"/>
  <Override PartName="/ppt/slideLayouts/_rels/slideLayout85.xml.rels" ContentType="application/vnd.openxmlformats-package.relationships+xml"/>
  <Override PartName="/ppt/slideLayouts/_rels/slideLayout136.xml.rels" ContentType="application/vnd.openxmlformats-package.relationships+xml"/>
  <Override PartName="/ppt/slideLayouts/_rels/slideLayout32.xml.rels" ContentType="application/vnd.openxmlformats-package.relationships+xml"/>
  <Override PartName="/ppt/slideLayouts/_rels/slideLayout18.xml.rels" ContentType="application/vnd.openxmlformats-package.relationships+xml"/>
  <Override PartName="/ppt/slideLayouts/_rels/slideLayout77.xml.rels" ContentType="application/vnd.openxmlformats-package.relationships+xml"/>
  <Override PartName="/ppt/slideLayouts/_rels/slideLayout86.xml.rels" ContentType="application/vnd.openxmlformats-package.relationships+xml"/>
  <Override PartName="/ppt/slideLayouts/_rels/slideLayout19.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89.xml.rels" ContentType="application/vnd.openxmlformats-package.relationships+xml"/>
  <Override PartName="/ppt/slideLayouts/_rels/slideLayout27.xml.rels" ContentType="application/vnd.openxmlformats-package.relationships+xml"/>
  <Override PartName="/ppt/slideLayouts/_rels/slideLayout1.xml.rels" ContentType="application/vnd.openxmlformats-package.relationships+xml"/>
  <Override PartName="/ppt/slideLayouts/_rels/slideLayout79.xml.rels" ContentType="application/vnd.openxmlformats-package.relationships+xml"/>
  <Override PartName="/ppt/slideLayouts/_rels/slideLayout83.xml.rels" ContentType="application/vnd.openxmlformats-package.relationships+xml"/>
  <Override PartName="/ppt/slideLayouts/_rels/slideLayout88.xml.rels" ContentType="application/vnd.openxmlformats-package.relationships+xml"/>
  <Override PartName="/ppt/slideLayouts/_rels/slideLayout95.xml.rels" ContentType="application/vnd.openxmlformats-package.relationships+xml"/>
  <Override PartName="/ppt/slideLayouts/_rels/slideLayout105.xml.rels" ContentType="application/vnd.openxmlformats-package.relationships+xml"/>
  <Override PartName="/ppt/slideLayouts/_rels/slideLayout60.xml.rels" ContentType="application/vnd.openxmlformats-package.relationships+xml"/>
  <Override PartName="/ppt/slideLayouts/_rels/slideLayout164.xml.rels" ContentType="application/vnd.openxmlformats-package.relationships+xml"/>
  <Override PartName="/ppt/slideLayouts/_rels/slideLayout6.xml.rels" ContentType="application/vnd.openxmlformats-package.relationships+xml"/>
  <Override PartName="/ppt/slideLayouts/_rels/slideLayout111.xml.rels" ContentType="application/vnd.openxmlformats-package.relationships+xml"/>
  <Override PartName="/ppt/slideLayouts/_rels/slideLayout180.xml.rels" ContentType="application/vnd.openxmlformats-package.relationships+xml"/>
  <Override PartName="/ppt/slideLayouts/_rels/slideLayout5.xml.rels" ContentType="application/vnd.openxmlformats-package.relationships+xml"/>
  <Override PartName="/ppt/slideLayouts/_rels/slideLayout104.xml.rels" ContentType="application/vnd.openxmlformats-package.relationships+xml"/>
  <Override PartName="/ppt/slideLayouts/_rels/slideLayout153.xml.rels" ContentType="application/vnd.openxmlformats-package.relationships+xml"/>
  <Override PartName="/ppt/slideLayouts/_rels/slideLayout112.xml.rels" ContentType="application/vnd.openxmlformats-package.relationships+xml"/>
  <Override PartName="/ppt/slideLayouts/_rels/slideLayout96.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20.xml.rels" ContentType="application/vnd.openxmlformats-package.relationships+xml"/>
  <Override PartName="/ppt/slideLayouts/_rels/slideLayout130.xml.rels" ContentType="application/vnd.openxmlformats-package.relationships+xml"/>
  <Override PartName="/ppt/slideLayouts/_rels/slideLayout121.xml.rels" ContentType="application/vnd.openxmlformats-package.relationships+xml"/>
  <Override PartName="/ppt/slideLayouts/_rels/slideLayout103.xml.rels" ContentType="application/vnd.openxmlformats-package.relationships+xml"/>
  <Override PartName="/ppt/slideLayouts/_rels/slideLayout168.xml.rels" ContentType="application/vnd.openxmlformats-package.relationships+xml"/>
  <Override PartName="/ppt/slideLayouts/_rels/slideLayout4.xml.rels" ContentType="application/vnd.openxmlformats-package.relationships+xml"/>
  <Override PartName="/ppt/slideLayouts/_rels/slideLayout152.xml.rels" ContentType="application/vnd.openxmlformats-package.relationships+xml"/>
  <Override PartName="/ppt/slideLayouts/_rels/slideLayout44.xml.rels" ContentType="application/vnd.openxmlformats-package.relationships+xml"/>
  <Override PartName="/ppt/slideLayouts/_rels/slideLayout148.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123.xml.rels" ContentType="application/vnd.openxmlformats-package.relationships+xml"/>
  <Override PartName="/ppt/slideLayouts/_rels/slideLayout101.xml.rels" ContentType="application/vnd.openxmlformats-package.relationships+xml"/>
  <Override PartName="/ppt/slideLayouts/_rels/slideLayout2.xml.rels" ContentType="application/vnd.openxmlformats-package.relationships+xml"/>
  <Override PartName="/ppt/slideLayouts/_rels/slideLayout122.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10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149.xml.rels" ContentType="application/vnd.openxmlformats-package.relationships+xml"/>
  <Override PartName="/ppt/slideLayouts/_rels/slideLayout45.xml.rels" ContentType="application/vnd.openxmlformats-package.relationships+xml"/>
  <Override PartName="/ppt/slideLayouts/_rels/slideLayout107.xml.rels" ContentType="application/vnd.openxmlformats-package.relationships+xml"/>
  <Override PartName="/ppt/slideLayouts/_rels/slideLayout98.xml.rels" ContentType="application/vnd.openxmlformats-package.relationships+xml"/>
  <Override PartName="/ppt/slideLayouts/_rels/slideLayout29.xml.rels" ContentType="application/vnd.openxmlformats-package.relationships+xml"/>
  <Override PartName="/ppt/slideLayouts/_rels/slideLayout137.xml.rels" ContentType="application/vnd.openxmlformats-package.relationships+xml"/>
  <Override PartName="/ppt/slideLayouts/_rels/slideLayout33.xml.rels" ContentType="application/vnd.openxmlformats-package.relationships+xml"/>
  <Override PartName="/ppt/slideLayouts/_rels/slideLayout102.xml.rels" ContentType="application/vnd.openxmlformats-package.relationships+xml"/>
  <Override PartName="/ppt/slideLayouts/_rels/slideLayout28.xml.rels" ContentType="application/vnd.openxmlformats-package.relationships+xml"/>
  <Override PartName="/ppt/slideLayouts/_rels/slideLayout54.xml.rels" ContentType="application/vnd.openxmlformats-package.relationships+xml"/>
  <Override PartName="/ppt/slideLayouts/_rels/slideLayout158.xml.rels" ContentType="application/vnd.openxmlformats-package.relationships+xml"/>
  <Override PartName="/ppt/slideLayouts/_rels/slideLayout8.xml.rels" ContentType="application/vnd.openxmlformats-package.relationships+xml"/>
  <Override PartName="/ppt/slideLayouts/_rels/slideLayout151.xml.rels" ContentType="application/vnd.openxmlformats-package.relationships+xml"/>
  <Override PartName="/ppt/slideLayouts/_rels/slideLayout43.xml.rels" ContentType="application/vnd.openxmlformats-package.relationships+xml"/>
  <Override PartName="/ppt/slideLayouts/_rels/slideLayout147.xml.rels" ContentType="application/vnd.openxmlformats-package.relationships+xml"/>
  <Override PartName="/ppt/slideLayouts/_rels/slideLayout53.xml.rels" ContentType="application/vnd.openxmlformats-package.relationships+xml"/>
  <Override PartName="/ppt/slideLayouts/_rels/slideLayout157.xml.rels" ContentType="application/vnd.openxmlformats-package.relationships+xml"/>
  <Override PartName="/ppt/slideLayouts/_rels/slideLayout7.xml.rels" ContentType="application/vnd.openxmlformats-package.relationships+xml"/>
  <Override PartName="/ppt/slideLayouts/_rels/slideLayout150.xml.rels" ContentType="application/vnd.openxmlformats-package.relationships+xml"/>
  <Override PartName="/ppt/slideLayouts/_rels/slideLayout146.xml.rels" ContentType="application/vnd.openxmlformats-package.relationships+xml"/>
  <Override PartName="/ppt/slideLayouts/_rels/slideLayout42.xml.rels" ContentType="application/vnd.openxmlformats-package.relationships+xml"/>
  <Override PartName="/ppt/slideLayouts/_rels/slideLayout52.xml.rels" ContentType="application/vnd.openxmlformats-package.relationships+xml"/>
  <Override PartName="/ppt/slideLayouts/_rels/slideLayout156.xml.rels" ContentType="application/vnd.openxmlformats-package.relationships+xml"/>
  <Override PartName="/ppt/slideLayouts/_rels/slideLayout131.xml.rels" ContentType="application/vnd.openxmlformats-package.relationships+xml"/>
  <Override PartName="/ppt/slideLayouts/_rels/slideLayout155.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154.xml.rels" ContentType="application/vnd.openxmlformats-package.relationships+xml"/>
  <Override PartName="/ppt/slideLayouts/_rels/slideLayout133.xml.rels" ContentType="application/vnd.openxmlformats-package.relationships+xml"/>
  <Override PartName="/ppt/slideLayouts/_rels/slideLayout142.xml.rels" ContentType="application/vnd.openxmlformats-package.relationships+xml"/>
  <Override PartName="/ppt/slideLayouts/_rels/slideLayout90.xml.rels" ContentType="application/vnd.openxmlformats-package.relationships+xml"/>
  <Override PartName="/ppt/slideLayouts/_rels/slideLayout46.xml.rels" ContentType="application/vnd.openxmlformats-package.relationships+xml"/>
  <Override PartName="/ppt/slideLayouts/_rels/slideLayout132.xml.rels" ContentType="application/vnd.openxmlformats-package.relationships+xml"/>
  <Override PartName="/ppt/slideLayouts/_rels/slideLayout143.xml.rels" ContentType="application/vnd.openxmlformats-package.relationships+xml"/>
  <Override PartName="/ppt/slideLayouts/_rels/slideLayout91.xml.rels" ContentType="application/vnd.openxmlformats-package.relationships+xml"/>
  <Override PartName="/ppt/slideLayouts/_rels/slideLayout47.xml.rels" ContentType="application/vnd.openxmlformats-package.relationships+xml"/>
  <Override PartName="/ppt/slideLayouts/_rels/slideLayout145.xml.rels" ContentType="application/vnd.openxmlformats-package.relationships+xml"/>
  <Override PartName="/ppt/slideLayouts/_rels/slideLayout41.xml.rels" ContentType="application/vnd.openxmlformats-package.relationships+xml"/>
  <Override PartName="/ppt/slideLayouts/_rels/slideLayout144.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139.xml.rels" ContentType="application/vnd.openxmlformats-package.relationships+xml"/>
  <Override PartName="/ppt/slideLayouts/_rels/slideLayout35.xml.rels" ContentType="application/vnd.openxmlformats-package.relationships+xml"/>
  <Override PartName="/ppt/slideLayouts/_rels/slideLayout138.xml.rels" ContentType="application/vnd.openxmlformats-package.relationships+xml"/>
  <Override PartName="/ppt/slideLayouts/_rels/slideLayout34.xml.rels" ContentType="application/vnd.openxmlformats-package.relationships+xml"/>
  <Override PartName="/ppt/slideLayouts/_rels/slideLayout135.xml.rels" ContentType="application/vnd.openxmlformats-package.relationships+xml"/>
  <Override PartName="/ppt/slideLayouts/_rels/slideLayout31.xml.rels" ContentType="application/vnd.openxmlformats-package.relationships+xml"/>
  <Override PartName="/ppt/slideLayouts/_rels/slideLayout84.xml.rels" ContentType="application/vnd.openxmlformats-package.relationships+xml"/>
  <Override PartName="/ppt/slideLayouts/_rels/slideLayout30.xml.rels" ContentType="application/vnd.openxmlformats-package.relationships+xml"/>
  <Override PartName="/ppt/slideLayouts/_rels/slideLayout134.xml.rels" ContentType="application/vnd.openxmlformats-package.relationships+xml"/>
  <Override PartName="/ppt/slideLayouts/_rels/slideLayout162.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169.xml.rels" ContentType="application/vnd.openxmlformats-package.relationships+xml"/>
  <Override PartName="/ppt/slideLayouts/_rels/slideLayout65.xml.rels" ContentType="application/vnd.openxmlformats-package.relationships+xml"/>
  <Override PartName="/ppt/slideLayouts/_rels/slideLayout64.xml.rels" ContentType="application/vnd.openxmlformats-package.relationships+xml"/>
  <Override PartName="/ppt/slideLayouts/_rels/slideLayout114.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11.xml.rels" ContentType="application/vnd.openxmlformats-package.relationships+xml"/>
  <Override PartName="/ppt/slideLayouts/_rels/slideLayout115.xml.rels" ContentType="application/vnd.openxmlformats-package.relationships+xml"/>
  <Override PartName="/ppt/slideLayouts/_rels/slideLayout48.xml.rels" ContentType="application/vnd.openxmlformats-package.relationships+xml"/>
  <Override PartName="/ppt/slideLayouts/_rels/slideLayout92.xml.rels" ContentType="application/vnd.openxmlformats-package.relationships+xml"/>
  <Override PartName="/ppt/slideLayouts/_rels/slideLayout172.xml.rels" ContentType="application/vnd.openxmlformats-package.relationships+xml"/>
  <Override PartName="/ppt/slideLayouts/_rels/slideLayout128.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71.xml.rels" ContentType="application/vnd.openxmlformats-package.relationships+xml"/>
  <Override PartName="/ppt/slideLayouts/_rels/slideLayout127.xml.rels" ContentType="application/vnd.openxmlformats-package.relationships+xml"/>
  <Override PartName="/ppt/slideLayouts/_rels/slideLayout57.xml.rels" ContentType="application/vnd.openxmlformats-package.relationships+xml"/>
  <Override PartName="/ppt/slideLayouts/slideLayout124.xml" ContentType="application/vnd.openxmlformats-officedocument.presentationml.slideLayout+xml"/>
  <Override PartName="/ppt/slideLayouts/slideLayout123.xml" ContentType="application/vnd.openxmlformats-officedocument.presentationml.slideLayout+xml"/>
  <Override PartName="/ppt/slideLayouts/slideLayout122.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4.xml" ContentType="application/vnd.openxmlformats-officedocument.presentationml.slideLayout+xml"/>
  <Override PartName="/ppt/slideLayouts/slideLayout113.xml" ContentType="application/vnd.openxmlformats-officedocument.presentationml.slideLayout+xml"/>
  <Override PartName="/ppt/slideLayouts/slideLayout112.xml" ContentType="application/vnd.openxmlformats-officedocument.presentationml.slideLayout+xml"/>
  <Override PartName="/ppt/slideLayouts/slideLayout180.xml" ContentType="application/vnd.openxmlformats-officedocument.presentationml.slideLayout+xml"/>
  <Override PartName="/ppt/slideLayouts/slideLayout111.xml" ContentType="application/vnd.openxmlformats-officedocument.presentationml.slideLayout+xml"/>
  <Override PartName="/ppt/slideLayouts/slideLayout110.xml" ContentType="application/vnd.openxmlformats-officedocument.presentationml.slideLayout+xml"/>
  <Override PartName="/ppt/slideLayouts/slideLayout109.xml" ContentType="application/vnd.openxmlformats-officedocument.presentationml.slideLayout+xml"/>
  <Override PartName="/ppt/slideLayouts/slideLayout177.xml" ContentType="application/vnd.openxmlformats-officedocument.presentationml.slideLayout+xml"/>
  <Override PartName="/ppt/slideLayouts/slideLayout108.xml" ContentType="application/vnd.openxmlformats-officedocument.presentationml.slideLayout+xml"/>
  <Override PartName="/ppt/slideLayouts/slideLayout176.xml" ContentType="application/vnd.openxmlformats-officedocument.presentationml.slideLayout+xml"/>
  <Override PartName="/ppt/slideLayouts/slideLayout107.xml" ContentType="application/vnd.openxmlformats-officedocument.presentationml.slideLayout+xml"/>
  <Override PartName="/ppt/slideLayouts/slideLayout175.xml" ContentType="application/vnd.openxmlformats-officedocument.presentationml.slideLayout+xml"/>
  <Override PartName="/ppt/slideLayouts/slideLayout106.xml" ContentType="application/vnd.openxmlformats-officedocument.presentationml.slideLayout+xml"/>
  <Override PartName="/ppt/slideLayouts/slideLayout174.xml" ContentType="application/vnd.openxmlformats-officedocument.presentationml.slideLayout+xml"/>
  <Override PartName="/ppt/slideLayouts/slideLayout105.xml" ContentType="application/vnd.openxmlformats-officedocument.presentationml.slideLayout+xml"/>
  <Override PartName="/ppt/slideLayouts/slideLayout173.xml" ContentType="application/vnd.openxmlformats-officedocument.presentationml.slideLayout+xml"/>
  <Override PartName="/ppt/slideLayouts/slideLayout104.xml" ContentType="application/vnd.openxmlformats-officedocument.presentationml.slideLayout+xml"/>
  <Override PartName="/ppt/slideLayouts/slideLayout172.xml" ContentType="application/vnd.openxmlformats-officedocument.presentationml.slideLayout+xml"/>
  <Override PartName="/ppt/slideLayouts/slideLayout103.xml" ContentType="application/vnd.openxmlformats-officedocument.presentationml.slideLayout+xml"/>
  <Override PartName="/ppt/slideLayouts/slideLayout171.xml" ContentType="application/vnd.openxmlformats-officedocument.presentationml.slideLayout+xml"/>
  <Override PartName="/ppt/slideLayouts/slideLayout102.xml" ContentType="application/vnd.openxmlformats-officedocument.presentationml.slideLayout+xml"/>
  <Override PartName="/ppt/slideLayouts/slideLayout170.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5.xml" ContentType="application/vnd.openxmlformats-officedocument.presentationml.slideLayout+xml"/>
  <Override PartName="/ppt/slideLayouts/slideLayout98.xml" ContentType="application/vnd.openxmlformats-officedocument.presentationml.slideLayout+xml"/>
  <Override PartName="/ppt/slideLayouts/slideLayout4.xml" ContentType="application/vnd.openxmlformats-officedocument.presentationml.slideLayout+xml"/>
  <Override PartName="/ppt/slideLayouts/slideLayout97.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96.xml" ContentType="application/vnd.openxmlformats-officedocument.presentationml.slideLayout+xml"/>
  <Override PartName="/ppt/slideLayouts/slideLayout28.xml" ContentType="application/vnd.openxmlformats-officedocument.presentationml.slideLayout+xml"/>
  <Override PartName="/ppt/slideLayouts/slideLayout2.xml" ContentType="application/vnd.openxmlformats-officedocument.presentationml.slideLayout+xml"/>
  <Override PartName="/ppt/slideLayouts/slideLayout95.xml" ContentType="application/vnd.openxmlformats-officedocument.presentationml.slideLayout+xml"/>
  <Override PartName="/ppt/slideLayouts/slideLayout1.xml" ContentType="application/vnd.openxmlformats-officedocument.presentationml.slideLayout+xml"/>
  <Override PartName="/ppt/slideLayouts/slideLayout27.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19.xml" ContentType="application/vnd.openxmlformats-officedocument.presentationml.slideLayout+xml"/>
  <Override PartName="/ppt/slideLayouts/slideLayout86.xml" ContentType="application/vnd.openxmlformats-officedocument.presentationml.slideLayout+xml"/>
  <Override PartName="/ppt/slideLayouts/slideLayout18.xml" ContentType="application/vnd.openxmlformats-officedocument.presentationml.slideLayout+xml"/>
  <Override PartName="/ppt/slideLayouts/slideLayout85.xml" ContentType="application/vnd.openxmlformats-officedocument.presentationml.slideLayout+xml"/>
  <Override PartName="/ppt/slideLayouts/slideLayout17.xml" ContentType="application/vnd.openxmlformats-officedocument.presentationml.slideLayout+xml"/>
  <Override PartName="/ppt/slideLayouts/slideLayout79.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8.xml" ContentType="application/vnd.openxmlformats-officedocument.presentationml.slideLayout+xml"/>
  <Override PartName="/ppt/slideLayouts/slideLayout46.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42.xml" ContentType="application/vnd.openxmlformats-officedocument.presentationml.slideLayout+xml"/>
  <Override PartName="/ppt/slideLayouts/slideLayout147.xml" ContentType="application/vnd.openxmlformats-officedocument.presentationml.slideLayout+xml"/>
  <Override PartName="/ppt/slideLayouts/slideLayout134.xml" ContentType="application/vnd.openxmlformats-officedocument.presentationml.slideLayout+xml"/>
  <Override PartName="/ppt/slideLayouts/slideLayout43.xml" ContentType="application/vnd.openxmlformats-officedocument.presentationml.slideLayout+xml"/>
  <Override PartName="/ppt/slideLayouts/slideLayout148.xml" ContentType="application/vnd.openxmlformats-officedocument.presentationml.slideLayout+xml"/>
  <Override PartName="/ppt/slideLayouts/slideLayout135.xml" ContentType="application/vnd.openxmlformats-officedocument.presentationml.slideLayout+xml"/>
  <Override PartName="/ppt/slideLayouts/slideLayout30.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149.xml" ContentType="application/vnd.openxmlformats-officedocument.presentationml.slideLayout+xml"/>
  <Override PartName="/ppt/slideLayouts/slideLayout136.xml" ContentType="application/vnd.openxmlformats-officedocument.presentationml.slideLayout+xml"/>
  <Override PartName="/ppt/slideLayouts/slideLayout31.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137.xml" ContentType="application/vnd.openxmlformats-officedocument.presentationml.slideLayout+xml"/>
  <Override PartName="/ppt/slideLayouts/slideLayout32.xml" ContentType="application/vnd.openxmlformats-officedocument.presentationml.slideLayout+xml"/>
  <Override PartName="/ppt/slideLayouts/slideLayout138.xml" ContentType="application/vnd.openxmlformats-officedocument.presentationml.slideLayout+xml"/>
  <Override PartName="/ppt/slideLayouts/slideLayout33.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50.xml" ContentType="application/vnd.openxmlformats-officedocument.presentationml.slideLayout+xml"/>
  <Override PartName="/ppt/slideLayouts/slideLayout155.xml" ContentType="application/vnd.openxmlformats-officedocument.presentationml.slideLayout+xml"/>
  <Override PartName="/ppt/slideLayouts/slideLayout142.xml" ContentType="application/vnd.openxmlformats-officedocument.presentationml.slideLayout+xml"/>
  <Override PartName="/ppt/slideLayouts/slideLayout159.xml" ContentType="application/vnd.openxmlformats-officedocument.presentationml.slideLayout+xml"/>
  <Override PartName="/ppt/slideLayouts/slideLayout54.xml" ContentType="application/vnd.openxmlformats-officedocument.presentationml.slideLayout+xml"/>
  <Override PartName="/ppt/slideLayouts/slideLayout161.xml" ContentType="application/vnd.openxmlformats-officedocument.presentationml.slideLayout+xml"/>
  <Override PartName="/ppt/slideLayouts/slideLayout164.xml" ContentType="application/vnd.openxmlformats-officedocument.presentationml.slideLayout+xml"/>
  <Override PartName="/ppt/slideLayouts/slideLayout160.xml" ContentType="application/vnd.openxmlformats-officedocument.presentationml.slideLayout+xml"/>
  <Override PartName="/ppt/slideLayouts/slideLayout163.xml" ContentType="application/vnd.openxmlformats-officedocument.presentationml.slideLayout+xml"/>
  <Override PartName="/ppt/slideLayouts/slideLayout158.xml" ContentType="application/vnd.openxmlformats-officedocument.presentationml.slideLayout+xml"/>
  <Override PartName="/ppt/slideLayouts/slideLayout53.xml" ContentType="application/vnd.openxmlformats-officedocument.presentationml.slideLayout+xml"/>
  <Override PartName="/ppt/slideLayouts/slideLayout162.xml" ContentType="application/vnd.openxmlformats-officedocument.presentationml.slideLayout+xml"/>
  <Override PartName="/ppt/slideLayouts/slideLayout157.xml" ContentType="application/vnd.openxmlformats-officedocument.presentationml.slideLayout+xml"/>
  <Override PartName="/ppt/slideLayouts/slideLayout52.xml" ContentType="application/vnd.openxmlformats-officedocument.presentationml.slideLayout+xml"/>
  <Override PartName="/ppt/slideLayouts/slideLayout165.xml" ContentType="application/vnd.openxmlformats-officedocument.presentationml.slideLayout+xml"/>
  <Override PartName="/ppt/slideLayouts/slideLayout129.xml" ContentType="application/vnd.openxmlformats-officedocument.presentationml.slideLayout+xml"/>
  <Override PartName="/ppt/slideLayouts/slideLayout168.xml" ContentType="application/vnd.openxmlformats-officedocument.presentationml.slideLayout+xml"/>
  <Override PartName="/ppt/slideLayouts/slideLayout70.xml" ContentType="application/vnd.openxmlformats-officedocument.presentationml.slideLayout+xml"/>
  <Override PartName="/ppt/slideLayouts/slideLayout169.xml" ContentType="application/vnd.openxmlformats-officedocument.presentationml.slideLayout+xml"/>
  <Override PartName="/ppt/slideLayouts/slideLayout71.xml" ContentType="application/vnd.openxmlformats-officedocument.presentationml.slideLayout+xml"/>
  <Override PartName="/ppt/slideLayouts/slideLayout166.xml" ContentType="application/vnd.openxmlformats-officedocument.presentationml.slideLayout+xml"/>
  <Override PartName="/ppt/slideLayouts/slideLayout139.xml" ContentType="application/vnd.openxmlformats-officedocument.presentationml.slideLayout+xml"/>
  <Override PartName="/ppt/slideLayouts/slideLayout34.xml" ContentType="application/vnd.openxmlformats-officedocument.presentationml.slideLayout+xml"/>
  <Override PartName="/ppt/slideLayouts/slideLayout178.xml" ContentType="application/vnd.openxmlformats-officedocument.presentationml.slideLayout+xml"/>
  <Override PartName="/ppt/slideLayouts/slideLayout128.xml" ContentType="application/vnd.openxmlformats-officedocument.presentationml.slideLayout+xml"/>
  <Override PartName="/ppt/slideLayouts/slideLayout167.xml" ContentType="application/vnd.openxmlformats-officedocument.presentationml.slideLayout+xml"/>
  <Override PartName="/ppt/slideLayouts/slideLayout179.xml" ContentType="application/vnd.openxmlformats-officedocument.presentationml.slideLayout+xml"/>
  <Override PartName="/ppt/slideLayouts/slideLayout156.xml" ContentType="application/vnd.openxmlformats-officedocument.presentationml.slideLayout+xml"/>
  <Override PartName="/ppt/slideLayouts/slideLayout51.xml" ContentType="application/vnd.openxmlformats-officedocument.presentationml.slideLayout+xml"/>
  <Override PartName="/ppt/slideLayouts/slideLayout154.xml" ContentType="application/vnd.openxmlformats-officedocument.presentationml.slideLayout+xml"/>
  <Override PartName="/ppt/slideLayouts/slideLayout153.xml" ContentType="application/vnd.openxmlformats-officedocument.presentationml.slideLayout+xml"/>
  <Override PartName="/ppt/slideLayouts/slideLayout152.xml" ContentType="application/vnd.openxmlformats-officedocument.presentationml.slideLayout+xml"/>
  <Override PartName="/ppt/slideLayouts/slideLayout151.xml" ContentType="application/vnd.openxmlformats-officedocument.presentationml.slideLayout+xml"/>
  <Override PartName="/ppt/slideLayouts/slideLayout150.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146.xml" ContentType="application/vnd.openxmlformats-officedocument.presentationml.slideLayout+xml"/>
  <Override PartName="/ppt/slideLayouts/slideLayout41.xml" ContentType="application/vnd.openxmlformats-officedocument.presentationml.slideLayout+xml"/>
  <Override PartName="/ppt/slideLayouts/slideLayout145.xml" ContentType="application/vnd.openxmlformats-officedocument.presentationml.slideLayout+xml"/>
  <Override PartName="/ppt/slideLayouts/slideLayout40.xml" ContentType="application/vnd.openxmlformats-officedocument.presentationml.slideLayout+xml"/>
  <Override PartName="/ppt/slideLayouts/slideLayout144.xml" ContentType="application/vnd.openxmlformats-officedocument.presentationml.slideLayout+xml"/>
  <Override PartName="/ppt/slideLayouts/slideLayout143.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118.xml" ContentType="application/vnd.openxmlformats-officedocument.presentationml.slideLayout+xml"/>
  <Override PartName="/ppt/slideLayouts/slideLayout81.xml" ContentType="application/vnd.openxmlformats-officedocument.presentationml.slideLayout+xml"/>
  <Override PartName="/ppt/slideLayouts/slideLayout13.xml" ContentType="application/vnd.openxmlformats-officedocument.presentationml.slideLayout+xml"/>
  <Override PartName="/ppt/slideLayouts/slideLayout49.xml" ContentType="application/vnd.openxmlformats-officedocument.presentationml.slideLayout+xml"/>
  <Override PartName="/ppt/slideLayouts/slideLayout117.xml" ContentType="application/vnd.openxmlformats-officedocument.presentationml.slideLayout+xml"/>
  <Override PartName="/ppt/slideLayouts/slideLayout80.xml" ContentType="application/vnd.openxmlformats-officedocument.presentationml.slideLayout+xml"/>
  <Override PartName="/ppt/slideLayouts/slideLayout12.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16.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5.xml" ContentType="application/vnd.openxmlformats-officedocument.presentationml.slideLayout+xml"/>
  <Override PartName="/ppt/slideLayouts/slideLayout24.xml" ContentType="application/vnd.openxmlformats-officedocument.presentationml.slideLayout+xml"/>
  <Override PartName="/ppt/slideLayouts/slideLayout92.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59.xml" ContentType="application/vnd.openxmlformats-officedocument.presentationml.slideLayout+xml"/>
  <Override PartName="/ppt/slideLayouts/slideLayout90.xml" ContentType="application/vnd.openxmlformats-officedocument.presentationml.slideLayout+xml"/>
  <Override PartName="/ppt/slideLayouts/slideLayout22.xml" ContentType="application/vnd.openxmlformats-officedocument.presentationml.slideLayout+xml"/>
  <Override PartName="/ppt/slideLayouts/slideLayout127.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58.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119.xml" ContentType="application/vnd.openxmlformats-officedocument.presentationml.slideLayout+xml"/>
  <Override PartName="/ppt/slideLayouts/slideLayout15.xml" ContentType="application/vnd.openxmlformats-officedocument.presentationml.slideLayout+xml"/>
  <Override PartName="/ppt/slideLayouts/slideLayout83.xml" ContentType="application/vnd.openxmlformats-officedocument.presentationml.slideLayout+xml"/>
  <Override PartName="/ppt/slideLayouts/slideLayout16.xml" ContentType="application/vnd.openxmlformats-officedocument.presentationml.slideLayout+xml"/>
  <Override PartName="/ppt/slideLayouts/slideLayout84.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4.xml.rels" ContentType="application/vnd.openxmlformats-package.relationships+xml"/>
  <Override PartName="/ppt/slides/_rels/slide21.xml.rels" ContentType="application/vnd.openxmlformats-package.relationships+xml"/>
  <Override PartName="/ppt/slides/_rels/slide8.xml.rels" ContentType="application/vnd.openxmlformats-package.relationships+xml"/>
  <Override PartName="/ppt/slides/_rels/slide27.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16.xml.rels" ContentType="application/vnd.openxmlformats-package.relationships+xml"/>
  <Override PartName="/ppt/slides/_rels/slide32.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8.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slide30.xml" ContentType="application/vnd.openxmlformats-officedocument.presentationml.slide+xml"/>
  <Override PartName="/ppt/slides/slide5.xml" ContentType="application/vnd.openxmlformats-officedocument.presentationml.slide+xml"/>
  <Override PartName="/ppt/slides/slide31.xml" ContentType="application/vnd.openxmlformats-officedocument.presentationml.slide+xml"/>
  <Override PartName="/ppt/slides/slide6.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Lst>
  <p:notesMasterIdLst>
    <p:notesMasterId r:id="rId17"/>
  </p:notesMasterIdLst>
  <p:sldIdLst>
    <p:sldId id="256" r:id="rId18"/>
    <p:sldId id="257" r:id="rId19"/>
    <p:sldId id="258" r:id="rId20"/>
    <p:sldId id="259" r:id="rId21"/>
    <p:sldId id="260" r:id="rId22"/>
    <p:sldId id="261" r:id="rId23"/>
    <p:sldId id="262" r:id="rId24"/>
    <p:sldId id="263" r:id="rId25"/>
    <p:sldId id="264" r:id="rId26"/>
    <p:sldId id="265" r:id="rId27"/>
    <p:sldId id="266" r:id="rId28"/>
    <p:sldId id="267" r:id="rId29"/>
    <p:sldId id="268" r:id="rId30"/>
    <p:sldId id="269" r:id="rId31"/>
    <p:sldId id="270" r:id="rId32"/>
    <p:sldId id="271" r:id="rId33"/>
    <p:sldId id="272" r:id="rId34"/>
    <p:sldId id="273" r:id="rId35"/>
    <p:sldId id="274" r:id="rId36"/>
    <p:sldId id="275" r:id="rId37"/>
    <p:sldId id="276" r:id="rId38"/>
    <p:sldId id="277" r:id="rId39"/>
    <p:sldId id="278" r:id="rId40"/>
    <p:sldId id="279" r:id="rId41"/>
    <p:sldId id="280" r:id="rId42"/>
    <p:sldId id="281" r:id="rId43"/>
    <p:sldId id="282" r:id="rId44"/>
    <p:sldId id="283" r:id="rId45"/>
    <p:sldId id="284" r:id="rId46"/>
    <p:sldId id="285" r:id="rId47"/>
    <p:sldId id="286" r:id="rId48"/>
    <p:sldId id="287" r:id="rId49"/>
    <p:sldId id="288" r:id="rId50"/>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notesMaster" Target="notesMasters/notesMaster1.xml"/><Relationship Id="rId18" Type="http://schemas.openxmlformats.org/officeDocument/2006/relationships/slide" Target="slides/slide1.xml"/><Relationship Id="rId19" Type="http://schemas.openxmlformats.org/officeDocument/2006/relationships/slide" Target="slides/slide2.xml"/><Relationship Id="rId20" Type="http://schemas.openxmlformats.org/officeDocument/2006/relationships/slide" Target="slides/slide3.xml"/><Relationship Id="rId21" Type="http://schemas.openxmlformats.org/officeDocument/2006/relationships/slide" Target="slides/slide4.xml"/><Relationship Id="rId22" Type="http://schemas.openxmlformats.org/officeDocument/2006/relationships/slide" Target="slides/slide5.xml"/><Relationship Id="rId23" Type="http://schemas.openxmlformats.org/officeDocument/2006/relationships/slide" Target="slides/slide6.xml"/><Relationship Id="rId24" Type="http://schemas.openxmlformats.org/officeDocument/2006/relationships/slide" Target="slides/slide7.xml"/><Relationship Id="rId25" Type="http://schemas.openxmlformats.org/officeDocument/2006/relationships/slide" Target="slides/slide8.xml"/><Relationship Id="rId26" Type="http://schemas.openxmlformats.org/officeDocument/2006/relationships/slide" Target="slides/slide9.xml"/><Relationship Id="rId27" Type="http://schemas.openxmlformats.org/officeDocument/2006/relationships/slide" Target="slides/slide10.xml"/><Relationship Id="rId28" Type="http://schemas.openxmlformats.org/officeDocument/2006/relationships/slide" Target="slides/slide11.xml"/><Relationship Id="rId29" Type="http://schemas.openxmlformats.org/officeDocument/2006/relationships/slide" Target="slides/slide12.xml"/><Relationship Id="rId30" Type="http://schemas.openxmlformats.org/officeDocument/2006/relationships/slide" Target="slides/slide13.xml"/><Relationship Id="rId31" Type="http://schemas.openxmlformats.org/officeDocument/2006/relationships/slide" Target="slides/slide14.xml"/><Relationship Id="rId32" Type="http://schemas.openxmlformats.org/officeDocument/2006/relationships/slide" Target="slides/slide15.xml"/><Relationship Id="rId33" Type="http://schemas.openxmlformats.org/officeDocument/2006/relationships/slide" Target="slides/slide16.xml"/><Relationship Id="rId34" Type="http://schemas.openxmlformats.org/officeDocument/2006/relationships/slide" Target="slides/slide17.xml"/><Relationship Id="rId35" Type="http://schemas.openxmlformats.org/officeDocument/2006/relationships/slide" Target="slides/slide18.xml"/><Relationship Id="rId36" Type="http://schemas.openxmlformats.org/officeDocument/2006/relationships/slide" Target="slides/slide19.xml"/><Relationship Id="rId37" Type="http://schemas.openxmlformats.org/officeDocument/2006/relationships/slide" Target="slides/slide20.xml"/><Relationship Id="rId38" Type="http://schemas.openxmlformats.org/officeDocument/2006/relationships/slide" Target="slides/slide21.xml"/><Relationship Id="rId39" Type="http://schemas.openxmlformats.org/officeDocument/2006/relationships/slide" Target="slides/slide22.xml"/><Relationship Id="rId40" Type="http://schemas.openxmlformats.org/officeDocument/2006/relationships/slide" Target="slides/slide23.xml"/><Relationship Id="rId41" Type="http://schemas.openxmlformats.org/officeDocument/2006/relationships/slide" Target="slides/slide24.xml"/><Relationship Id="rId42" Type="http://schemas.openxmlformats.org/officeDocument/2006/relationships/slide" Target="slides/slide25.xml"/><Relationship Id="rId43" Type="http://schemas.openxmlformats.org/officeDocument/2006/relationships/slide" Target="slides/slide26.xml"/><Relationship Id="rId44" Type="http://schemas.openxmlformats.org/officeDocument/2006/relationships/slide" Target="slides/slide27.xml"/><Relationship Id="rId45" Type="http://schemas.openxmlformats.org/officeDocument/2006/relationships/slide" Target="slides/slide28.xml"/><Relationship Id="rId46" Type="http://schemas.openxmlformats.org/officeDocument/2006/relationships/slide" Target="slides/slide29.xml"/><Relationship Id="rId47" Type="http://schemas.openxmlformats.org/officeDocument/2006/relationships/slide" Target="slides/slide30.xml"/><Relationship Id="rId48" Type="http://schemas.openxmlformats.org/officeDocument/2006/relationships/slide" Target="slides/slide31.xml"/><Relationship Id="rId49" Type="http://schemas.openxmlformats.org/officeDocument/2006/relationships/slide" Target="slides/slide32.xml"/><Relationship Id="rId50" Type="http://schemas.openxmlformats.org/officeDocument/2006/relationships/slide" Target="slides/slide33.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32068327162572"/>
          <c:y val="0.0486805639233643"/>
          <c:w val="0.677970380343319"/>
          <c:h val="0.795397035787444"/>
        </c:manualLayout>
      </c:layout>
      <c:barChart>
        <c:barDir val="bar"/>
        <c:grouping val="clustered"/>
        <c:varyColors val="0"/>
        <c:ser>
          <c:idx val="0"/>
          <c:order val="0"/>
          <c:tx>
            <c:strRef>
              <c:f>label 0</c:f>
              <c:strCache>
                <c:ptCount val="1"/>
                <c:pt idx="0">
                  <c:v>Datenreihe 1</c:v>
                </c:pt>
              </c:strCache>
            </c:strRef>
          </c:tx>
          <c:spPr>
            <a:solidFill>
              <a:srgbClr val="e2001a"/>
            </a:solidFill>
            <a:ln>
              <a:noFill/>
            </a:ln>
          </c:spPr>
          <c:invertIfNegative val="0"/>
          <c:dPt>
            <c:idx val="0"/>
            <c:invertIfNegative val="0"/>
            <c:spPr>
              <a:solidFill>
                <a:srgbClr val="e2001a"/>
              </a:solidFill>
              <a:ln>
                <a:noFill/>
              </a:ln>
            </c:spPr>
          </c:dPt>
          <c:dPt>
            <c:idx val="1"/>
            <c:invertIfNegative val="0"/>
            <c:spPr>
              <a:solidFill>
                <a:srgbClr val="e2001a"/>
              </a:solidFill>
              <a:ln>
                <a:noFill/>
              </a:ln>
            </c:spPr>
          </c:dPt>
          <c:dPt>
            <c:idx val="2"/>
            <c:invertIfNegative val="0"/>
            <c:spPr>
              <a:solidFill>
                <a:srgbClr val="e2001a"/>
              </a:solidFill>
              <a:ln>
                <a:noFill/>
              </a:ln>
            </c:spPr>
          </c:dPt>
          <c:dLbls>
            <c:numFmt formatCode="General" sourceLinked="0"/>
            <c:dLbl>
              <c:idx val="0"/>
              <c:numFmt formatCode="General" sourceLinked="0"/>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dLbl>
            <c:dLbl>
              <c:idx val="1"/>
              <c:numFmt formatCode="General" sourceLinked="0"/>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dLbl>
            <c:dLbl>
              <c:idx val="2"/>
              <c:numFmt formatCode="General" sourceLinked="0"/>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dLbl>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3"/>
                <c:pt idx="0">
                  <c:v>Kategorie 1</c:v>
                </c:pt>
                <c:pt idx="1">
                  <c:v>Kategorie 2</c:v>
                </c:pt>
                <c:pt idx="2">
                  <c:v>Kategorie 3</c:v>
                </c:pt>
              </c:strCache>
            </c:strRef>
          </c:cat>
          <c:val>
            <c:numRef>
              <c:f>0</c:f>
              <c:numCache>
                <c:formatCode>General</c:formatCode>
                <c:ptCount val="3"/>
                <c:pt idx="0">
                  <c:v>5</c:v>
                </c:pt>
                <c:pt idx="1">
                  <c:v>2.5</c:v>
                </c:pt>
                <c:pt idx="2">
                  <c:v>3.5</c:v>
                </c:pt>
              </c:numCache>
            </c:numRef>
          </c:val>
        </c:ser>
        <c:ser>
          <c:idx val="1"/>
          <c:order val="1"/>
          <c:tx>
            <c:strRef>
              <c:f>label 1</c:f>
              <c:strCache>
                <c:ptCount val="1"/>
                <c:pt idx="0">
                  <c:v>Datenreihe 2</c:v>
                </c:pt>
              </c:strCache>
            </c:strRef>
          </c:tx>
          <c:spPr>
            <a:solidFill>
              <a:srgbClr val="3b515b"/>
            </a:solidFill>
            <a:ln>
              <a:noFill/>
            </a:ln>
          </c:spPr>
          <c:invertIfNegative val="0"/>
          <c:dLbls>
            <c:numFmt formatCode="General" sourceLinked="0"/>
            <c:txPr>
              <a:bodyPr/>
              <a:lstStyle/>
              <a:p>
                <a:pPr>
                  <a:defRPr b="0"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3"/>
                <c:pt idx="0">
                  <c:v>Kategorie 1</c:v>
                </c:pt>
                <c:pt idx="1">
                  <c:v>Kategorie 2</c:v>
                </c:pt>
                <c:pt idx="2">
                  <c:v>Kategorie 3</c:v>
                </c:pt>
              </c:strCache>
            </c:strRef>
          </c:cat>
          <c:val>
            <c:numRef>
              <c:f>1</c:f>
              <c:numCache>
                <c:formatCode>General</c:formatCode>
                <c:ptCount val="3"/>
                <c:pt idx="0">
                  <c:v>2.5</c:v>
                </c:pt>
                <c:pt idx="1">
                  <c:v>4.5</c:v>
                </c:pt>
                <c:pt idx="2">
                  <c:v>2</c:v>
                </c:pt>
              </c:numCache>
            </c:numRef>
          </c:val>
        </c:ser>
        <c:ser>
          <c:idx val="2"/>
          <c:order val="2"/>
          <c:tx>
            <c:strRef>
              <c:f>label 2</c:f>
              <c:strCache>
                <c:ptCount val="1"/>
                <c:pt idx="0">
                  <c:v>Datenreihe 3</c:v>
                </c:pt>
              </c:strCache>
            </c:strRef>
          </c:tx>
          <c:spPr>
            <a:solidFill>
              <a:srgbClr val="b6bfc3"/>
            </a:solidFill>
            <a:ln>
              <a:noFill/>
            </a:ln>
          </c:spPr>
          <c:invertIfNegative val="0"/>
          <c:dLbls>
            <c:numFmt formatCode="General" sourceLinked="0"/>
            <c:txPr>
              <a:bodyPr/>
              <a:lstStyle/>
              <a:p>
                <a:pPr>
                  <a:defRPr b="0"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3"/>
                <c:pt idx="0">
                  <c:v>Kategorie 1</c:v>
                </c:pt>
                <c:pt idx="1">
                  <c:v>Kategorie 2</c:v>
                </c:pt>
                <c:pt idx="2">
                  <c:v>Kategorie 3</c:v>
                </c:pt>
              </c:strCache>
            </c:strRef>
          </c:cat>
          <c:val>
            <c:numRef>
              <c:f>2</c:f>
              <c:numCache>
                <c:formatCode>General</c:formatCode>
                <c:ptCount val="3"/>
                <c:pt idx="0">
                  <c:v>2</c:v>
                </c:pt>
                <c:pt idx="1">
                  <c:v>2</c:v>
                </c:pt>
                <c:pt idx="2">
                  <c:v>3</c:v>
                </c:pt>
              </c:numCache>
            </c:numRef>
          </c:val>
        </c:ser>
        <c:gapWidth val="100"/>
        <c:overlap val="-35"/>
        <c:axId val="92764446"/>
        <c:axId val="93599852"/>
      </c:barChart>
      <c:catAx>
        <c:axId val="92764446"/>
        <c:scaling>
          <c:orientation val="minMax"/>
        </c:scaling>
        <c:delete val="0"/>
        <c:axPos val="b"/>
        <c:numFmt formatCode="[$-409]mm/dd/yyyy" sourceLinked="1"/>
        <c:majorTickMark val="out"/>
        <c:minorTickMark val="none"/>
        <c:tickLblPos val="nextTo"/>
        <c:spPr>
          <a:ln w="9360">
            <a:solidFill>
              <a:srgbClr val="3b515b"/>
            </a:solidFill>
            <a:round/>
          </a:ln>
        </c:spPr>
        <c:txPr>
          <a:bodyPr/>
          <a:lstStyle/>
          <a:p>
            <a:pPr>
              <a:defRPr b="0" sz="1200" spc="-1" strike="noStrike">
                <a:solidFill>
                  <a:srgbClr val="3b515b"/>
                </a:solidFill>
                <a:latin typeface="TheSans UHH"/>
              </a:defRPr>
            </a:pPr>
          </a:p>
        </c:txPr>
        <c:crossAx val="93599852"/>
        <c:crosses val="autoZero"/>
        <c:auto val="1"/>
        <c:lblAlgn val="ctr"/>
        <c:lblOffset val="100"/>
        <c:noMultiLvlLbl val="0"/>
      </c:catAx>
      <c:valAx>
        <c:axId val="93599852"/>
        <c:scaling>
          <c:orientation val="minMax"/>
        </c:scaling>
        <c:delete val="1"/>
        <c:axPos val="l"/>
        <c:numFmt formatCode="General" sourceLinked="0"/>
        <c:majorTickMark val="out"/>
        <c:minorTickMark val="none"/>
        <c:tickLblPos val="nextTo"/>
        <c:spPr>
          <a:ln w="9360">
            <a:solidFill>
              <a:srgbClr val="8d9397"/>
            </a:solidFill>
            <a:round/>
          </a:ln>
        </c:spPr>
        <c:txPr>
          <a:bodyPr/>
          <a:lstStyle/>
          <a:p>
            <a:pPr>
              <a:defRPr b="0" sz="1800" spc="-1" strike="noStrike">
                <a:solidFill>
                  <a:srgbClr val="3b515b"/>
                </a:solidFill>
                <a:latin typeface="Calibri"/>
              </a:defRPr>
            </a:pPr>
          </a:p>
        </c:txPr>
        <c:crossAx val="92764446"/>
        <c:crossBetween val="between"/>
      </c:valAx>
      <c:spPr>
        <a:solidFill>
          <a:srgbClr val="ffffff"/>
        </a:solidFill>
        <a:ln>
          <a:noFill/>
        </a:ln>
      </c:spPr>
    </c:plotArea>
    <c:legend>
      <c:legendPos val="b"/>
      <c:layout>
        <c:manualLayout>
          <c:xMode val="edge"/>
          <c:yMode val="edge"/>
          <c:x val="0.0546533153820262"/>
          <c:y val="0.882877455115074"/>
          <c:w val="0.632936424454075"/>
          <c:h val="0.0701373825018077"/>
        </c:manualLayout>
      </c:layout>
      <c:overlay val="0"/>
      <c:spPr>
        <a:noFill/>
        <a:ln>
          <a:noFill/>
        </a:ln>
      </c:spPr>
      <c:txPr>
        <a:bodyPr/>
        <a:lstStyle/>
        <a:p>
          <a:pPr>
            <a:defRPr b="0" sz="12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32068327162572"/>
          <c:y val="0.0486805639233643"/>
          <c:w val="0.677970380343319"/>
          <c:h val="0.795397035787444"/>
        </c:manualLayout>
      </c:layout>
      <c:barChart>
        <c:barDir val="bar"/>
        <c:grouping val="clustered"/>
        <c:varyColors val="0"/>
        <c:ser>
          <c:idx val="0"/>
          <c:order val="0"/>
          <c:tx>
            <c:strRef>
              <c:f>label 0</c:f>
              <c:strCache>
                <c:ptCount val="1"/>
                <c:pt idx="0">
                  <c:v>Datenreihe 1</c:v>
                </c:pt>
              </c:strCache>
            </c:strRef>
          </c:tx>
          <c:spPr>
            <a:solidFill>
              <a:srgbClr val="0271bb"/>
            </a:solidFill>
            <a:ln>
              <a:noFill/>
            </a:ln>
          </c:spPr>
          <c:invertIfNegative val="0"/>
          <c:dPt>
            <c:idx val="0"/>
            <c:invertIfNegative val="0"/>
            <c:spPr>
              <a:solidFill>
                <a:srgbClr val="0271bb"/>
              </a:solidFill>
              <a:ln>
                <a:noFill/>
              </a:ln>
            </c:spPr>
          </c:dPt>
          <c:dPt>
            <c:idx val="1"/>
            <c:invertIfNegative val="0"/>
            <c:spPr>
              <a:solidFill>
                <a:srgbClr val="0271bb"/>
              </a:solidFill>
              <a:ln>
                <a:noFill/>
              </a:ln>
            </c:spPr>
          </c:dPt>
          <c:dLbls>
            <c:numFmt formatCode="General" sourceLinked="0"/>
            <c:dLbl>
              <c:idx val="0"/>
              <c:numFmt formatCode="General" sourceLinked="0"/>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dLbl>
            <c:dLbl>
              <c:idx val="1"/>
              <c:numFmt formatCode="General" sourceLinked="0"/>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dLbl>
            <c:txPr>
              <a:bodyPr/>
              <a:lstStyle/>
              <a:p>
                <a:pPr>
                  <a:defRPr b="1"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2"/>
                <c:pt idx="0">
                  <c:v>Kategorie 1</c:v>
                </c:pt>
                <c:pt idx="1">
                  <c:v>Kategorie 2</c:v>
                </c:pt>
              </c:strCache>
            </c:strRef>
          </c:cat>
          <c:val>
            <c:numRef>
              <c:f>0</c:f>
              <c:numCache>
                <c:formatCode>General</c:formatCode>
                <c:ptCount val="2"/>
                <c:pt idx="0">
                  <c:v>5</c:v>
                </c:pt>
                <c:pt idx="1">
                  <c:v>2.5</c:v>
                </c:pt>
              </c:numCache>
            </c:numRef>
          </c:val>
        </c:ser>
        <c:ser>
          <c:idx val="1"/>
          <c:order val="1"/>
          <c:tx>
            <c:strRef>
              <c:f>label 1</c:f>
              <c:strCache>
                <c:ptCount val="1"/>
                <c:pt idx="0">
                  <c:v>Datenreihe 2</c:v>
                </c:pt>
              </c:strCache>
            </c:strRef>
          </c:tx>
          <c:spPr>
            <a:solidFill>
              <a:srgbClr val="e2001a"/>
            </a:solidFill>
            <a:ln>
              <a:noFill/>
            </a:ln>
          </c:spPr>
          <c:invertIfNegative val="0"/>
          <c:dLbls>
            <c:numFmt formatCode="General" sourceLinked="0"/>
            <c:txPr>
              <a:bodyPr/>
              <a:lstStyle/>
              <a:p>
                <a:pPr>
                  <a:defRPr b="0"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2"/>
                <c:pt idx="0">
                  <c:v>Kategorie 1</c:v>
                </c:pt>
                <c:pt idx="1">
                  <c:v>Kategorie 2</c:v>
                </c:pt>
              </c:strCache>
            </c:strRef>
          </c:cat>
          <c:val>
            <c:numRef>
              <c:f>1</c:f>
              <c:numCache>
                <c:formatCode>General</c:formatCode>
                <c:ptCount val="2"/>
                <c:pt idx="0">
                  <c:v>2.5</c:v>
                </c:pt>
                <c:pt idx="1">
                  <c:v>4.5</c:v>
                </c:pt>
              </c:numCache>
            </c:numRef>
          </c:val>
        </c:ser>
        <c:ser>
          <c:idx val="2"/>
          <c:order val="2"/>
          <c:tx>
            <c:strRef>
              <c:f>label 2</c:f>
              <c:strCache>
                <c:ptCount val="1"/>
                <c:pt idx="0">
                  <c:v>Datenreihe 3</c:v>
                </c:pt>
              </c:strCache>
            </c:strRef>
          </c:tx>
          <c:spPr>
            <a:solidFill>
              <a:srgbClr val="b6bfc3"/>
            </a:solidFill>
            <a:ln>
              <a:noFill/>
            </a:ln>
          </c:spPr>
          <c:invertIfNegative val="0"/>
          <c:dLbls>
            <c:numFmt formatCode="General" sourceLinked="0"/>
            <c:txPr>
              <a:bodyPr/>
              <a:lstStyle/>
              <a:p>
                <a:pPr>
                  <a:defRPr b="0"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2"/>
                <c:pt idx="0">
                  <c:v>Kategorie 1</c:v>
                </c:pt>
                <c:pt idx="1">
                  <c:v>Kategorie 2</c:v>
                </c:pt>
              </c:strCache>
            </c:strRef>
          </c:cat>
          <c:val>
            <c:numRef>
              <c:f>2</c:f>
              <c:numCache>
                <c:formatCode>General</c:formatCode>
                <c:ptCount val="2"/>
                <c:pt idx="0">
                  <c:v>2</c:v>
                </c:pt>
                <c:pt idx="1">
                  <c:v>2</c:v>
                </c:pt>
              </c:numCache>
            </c:numRef>
          </c:val>
        </c:ser>
        <c:ser>
          <c:idx val="3"/>
          <c:order val="3"/>
          <c:tx>
            <c:strRef>
              <c:f>label 3</c:f>
              <c:strCache>
                <c:ptCount val="1"/>
                <c:pt idx="0">
                  <c:v>Datenreihe 4</c:v>
                </c:pt>
              </c:strCache>
            </c:strRef>
          </c:tx>
          <c:spPr>
            <a:solidFill>
              <a:srgbClr val="3b515b"/>
            </a:solidFill>
            <a:ln>
              <a:noFill/>
            </a:ln>
          </c:spPr>
          <c:invertIfNegative val="0"/>
          <c:dLbls>
            <c:numFmt formatCode="General" sourceLinked="0"/>
            <c:txPr>
              <a:bodyPr/>
              <a:lstStyle/>
              <a:p>
                <a:pPr>
                  <a:defRPr b="0" sz="14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2"/>
                <c:pt idx="0">
                  <c:v>Kategorie 1</c:v>
                </c:pt>
                <c:pt idx="1">
                  <c:v>Kategorie 2</c:v>
                </c:pt>
              </c:strCache>
            </c:strRef>
          </c:cat>
          <c:val>
            <c:numRef>
              <c:f>3</c:f>
              <c:numCache>
                <c:formatCode>General</c:formatCode>
                <c:ptCount val="2"/>
                <c:pt idx="0">
                  <c:v>3</c:v>
                </c:pt>
                <c:pt idx="1">
                  <c:v>3</c:v>
                </c:pt>
              </c:numCache>
            </c:numRef>
          </c:val>
        </c:ser>
        <c:gapWidth val="200"/>
        <c:overlap val="-35"/>
        <c:axId val="7448421"/>
        <c:axId val="8524555"/>
      </c:barChart>
      <c:catAx>
        <c:axId val="7448421"/>
        <c:scaling>
          <c:orientation val="minMax"/>
        </c:scaling>
        <c:delete val="0"/>
        <c:axPos val="b"/>
        <c:numFmt formatCode="[$-409]mm/dd/yyyy" sourceLinked="1"/>
        <c:majorTickMark val="out"/>
        <c:minorTickMark val="none"/>
        <c:tickLblPos val="nextTo"/>
        <c:spPr>
          <a:ln w="9360">
            <a:solidFill>
              <a:srgbClr val="3b515b"/>
            </a:solidFill>
            <a:round/>
          </a:ln>
        </c:spPr>
        <c:txPr>
          <a:bodyPr/>
          <a:lstStyle/>
          <a:p>
            <a:pPr>
              <a:defRPr b="0" sz="1200" spc="-1" strike="noStrike">
                <a:solidFill>
                  <a:srgbClr val="3b515b"/>
                </a:solidFill>
                <a:latin typeface="TheSans UHH"/>
              </a:defRPr>
            </a:pPr>
          </a:p>
        </c:txPr>
        <c:crossAx val="8524555"/>
        <c:crosses val="autoZero"/>
        <c:auto val="1"/>
        <c:lblAlgn val="ctr"/>
        <c:lblOffset val="100"/>
        <c:noMultiLvlLbl val="0"/>
      </c:catAx>
      <c:valAx>
        <c:axId val="8524555"/>
        <c:scaling>
          <c:orientation val="minMax"/>
        </c:scaling>
        <c:delete val="1"/>
        <c:axPos val="l"/>
        <c:numFmt formatCode="General" sourceLinked="0"/>
        <c:majorTickMark val="out"/>
        <c:minorTickMark val="none"/>
        <c:tickLblPos val="nextTo"/>
        <c:spPr>
          <a:ln w="9360">
            <a:solidFill>
              <a:srgbClr val="8d9397"/>
            </a:solidFill>
            <a:round/>
          </a:ln>
        </c:spPr>
        <c:txPr>
          <a:bodyPr/>
          <a:lstStyle/>
          <a:p>
            <a:pPr>
              <a:defRPr b="0" sz="1800" spc="-1" strike="noStrike">
                <a:solidFill>
                  <a:srgbClr val="3b515b"/>
                </a:solidFill>
                <a:latin typeface="Calibri"/>
              </a:defRPr>
            </a:pPr>
          </a:p>
        </c:txPr>
        <c:crossAx val="7448421"/>
        <c:crossBetween val="between"/>
      </c:valAx>
      <c:spPr>
        <a:solidFill>
          <a:srgbClr val="ffffff"/>
        </a:solidFill>
        <a:ln>
          <a:noFill/>
        </a:ln>
      </c:spPr>
    </c:plotArea>
    <c:legend>
      <c:legendPos val="b"/>
      <c:layout>
        <c:manualLayout>
          <c:xMode val="edge"/>
          <c:yMode val="edge"/>
          <c:x val="0.10661393470212"/>
          <c:y val="0.870104831907459"/>
          <c:w val="0.565574115370051"/>
          <c:h val="0.0911062906724512"/>
        </c:manualLayout>
      </c:layout>
      <c:overlay val="0"/>
      <c:spPr>
        <a:noFill/>
        <a:ln>
          <a:noFill/>
        </a:ln>
      </c:spPr>
      <c:txPr>
        <a:bodyPr/>
        <a:lstStyle/>
        <a:p>
          <a:pPr>
            <a:defRPr b="0" sz="12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3.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0565748031496063"/>
          <c:y val="0.177795736943126"/>
          <c:w val="0.76244094488189"/>
          <c:h val="0.698151328417012"/>
        </c:manualLayout>
      </c:layout>
      <c:barChart>
        <c:barDir val="col"/>
        <c:grouping val="clustered"/>
        <c:varyColors val="0"/>
        <c:ser>
          <c:idx val="0"/>
          <c:order val="0"/>
          <c:tx>
            <c:strRef>
              <c:f>label 0</c:f>
              <c:strCache>
                <c:ptCount val="1"/>
                <c:pt idx="0">
                  <c:v>Datenreihe 1</c:v>
                </c:pt>
              </c:strCache>
            </c:strRef>
          </c:tx>
          <c:spPr>
            <a:solidFill>
              <a:srgbClr val="b6bfc3"/>
            </a:solidFill>
            <a:ln>
              <a:noFill/>
            </a:ln>
          </c:spPr>
          <c:invertIfNegative val="0"/>
          <c:dLbls>
            <c:numFmt formatCode="General" sourceLinked="0"/>
            <c:txPr>
              <a:bodyPr/>
              <a:lstStyle/>
              <a:p>
                <a:pPr>
                  <a:defRPr b="0" sz="12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4"/>
                <c:pt idx="0">
                  <c:v>Kategorie 1</c:v>
                </c:pt>
                <c:pt idx="1">
                  <c:v>Kategorie 2</c:v>
                </c:pt>
                <c:pt idx="2">
                  <c:v>Kategorie 3</c:v>
                </c:pt>
                <c:pt idx="3">
                  <c:v>Kategorie 4</c:v>
                </c:pt>
              </c:strCache>
            </c:strRef>
          </c:cat>
          <c:val>
            <c:numRef>
              <c:f>0</c:f>
              <c:numCache>
                <c:formatCode>General</c:formatCode>
                <c:ptCount val="4"/>
                <c:pt idx="0">
                  <c:v>5</c:v>
                </c:pt>
                <c:pt idx="1">
                  <c:v>2.5</c:v>
                </c:pt>
                <c:pt idx="2">
                  <c:v>3.5</c:v>
                </c:pt>
                <c:pt idx="3">
                  <c:v>4.5</c:v>
                </c:pt>
              </c:numCache>
            </c:numRef>
          </c:val>
        </c:ser>
        <c:ser>
          <c:idx val="1"/>
          <c:order val="1"/>
          <c:tx>
            <c:strRef>
              <c:f>label 1</c:f>
              <c:strCache>
                <c:ptCount val="1"/>
                <c:pt idx="0">
                  <c:v>Datenreihe 2</c:v>
                </c:pt>
              </c:strCache>
            </c:strRef>
          </c:tx>
          <c:spPr>
            <a:solidFill>
              <a:srgbClr val="80b8dd"/>
            </a:solidFill>
            <a:ln>
              <a:noFill/>
            </a:ln>
          </c:spPr>
          <c:invertIfNegative val="0"/>
          <c:dLbls>
            <c:numFmt formatCode="General" sourceLinked="0"/>
            <c:txPr>
              <a:bodyPr/>
              <a:lstStyle/>
              <a:p>
                <a:pPr>
                  <a:defRPr b="0" sz="12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4"/>
                <c:pt idx="0">
                  <c:v>Kategorie 1</c:v>
                </c:pt>
                <c:pt idx="1">
                  <c:v>Kategorie 2</c:v>
                </c:pt>
                <c:pt idx="2">
                  <c:v>Kategorie 3</c:v>
                </c:pt>
                <c:pt idx="3">
                  <c:v>Kategorie 4</c:v>
                </c:pt>
              </c:strCache>
            </c:strRef>
          </c:cat>
          <c:val>
            <c:numRef>
              <c:f>1</c:f>
              <c:numCache>
                <c:formatCode>General</c:formatCode>
                <c:ptCount val="4"/>
                <c:pt idx="0">
                  <c:v>2.5</c:v>
                </c:pt>
                <c:pt idx="1">
                  <c:v>4.5</c:v>
                </c:pt>
                <c:pt idx="2">
                  <c:v>2</c:v>
                </c:pt>
                <c:pt idx="3">
                  <c:v>2</c:v>
                </c:pt>
              </c:numCache>
            </c:numRef>
          </c:val>
        </c:ser>
        <c:ser>
          <c:idx val="2"/>
          <c:order val="2"/>
          <c:tx>
            <c:strRef>
              <c:f>label 2</c:f>
              <c:strCache>
                <c:ptCount val="1"/>
                <c:pt idx="0">
                  <c:v>Datenreihe 3</c:v>
                </c:pt>
              </c:strCache>
            </c:strRef>
          </c:tx>
          <c:spPr>
            <a:solidFill>
              <a:srgbClr val="0271bb"/>
            </a:solidFill>
            <a:ln>
              <a:noFill/>
            </a:ln>
          </c:spPr>
          <c:invertIfNegative val="0"/>
          <c:dLbls>
            <c:numFmt formatCode="General" sourceLinked="0"/>
            <c:txPr>
              <a:bodyPr/>
              <a:lstStyle/>
              <a:p>
                <a:pPr>
                  <a:defRPr b="0" sz="1200" spc="-1" strike="noStrike">
                    <a:solidFill>
                      <a:srgbClr val="3b515b"/>
                    </a:solidFill>
                    <a:latin typeface="TheSans UHH"/>
                  </a:defRPr>
                </a:pPr>
              </a:p>
            </c:txPr>
            <c:dLblPos val="outEnd"/>
            <c:showLegendKey val="0"/>
            <c:showVal val="1"/>
            <c:showCatName val="0"/>
            <c:showSerName val="0"/>
            <c:showPercent val="0"/>
            <c:separator>; </c:separator>
            <c:showLeaderLines val="0"/>
          </c:dLbls>
          <c:cat>
            <c:strRef>
              <c:f>categories</c:f>
              <c:strCache>
                <c:ptCount val="4"/>
                <c:pt idx="0">
                  <c:v>Kategorie 1</c:v>
                </c:pt>
                <c:pt idx="1">
                  <c:v>Kategorie 2</c:v>
                </c:pt>
                <c:pt idx="2">
                  <c:v>Kategorie 3</c:v>
                </c:pt>
                <c:pt idx="3">
                  <c:v>Kategorie 4</c:v>
                </c:pt>
              </c:strCache>
            </c:strRef>
          </c:cat>
          <c:val>
            <c:numRef>
              <c:f>2</c:f>
              <c:numCache>
                <c:formatCode>General</c:formatCode>
                <c:ptCount val="4"/>
                <c:pt idx="0">
                  <c:v>2</c:v>
                </c:pt>
                <c:pt idx="1">
                  <c:v>2</c:v>
                </c:pt>
                <c:pt idx="2">
                  <c:v>3</c:v>
                </c:pt>
                <c:pt idx="3">
                  <c:v>5</c:v>
                </c:pt>
              </c:numCache>
            </c:numRef>
          </c:val>
        </c:ser>
        <c:gapWidth val="350"/>
        <c:overlap val="-20"/>
        <c:axId val="9698561"/>
        <c:axId val="35485384"/>
      </c:barChart>
      <c:catAx>
        <c:axId val="9698561"/>
        <c:scaling>
          <c:orientation val="minMax"/>
        </c:scaling>
        <c:delete val="0"/>
        <c:axPos val="b"/>
        <c:numFmt formatCode="[$-409]mm/dd/yyyy" sourceLinked="1"/>
        <c:majorTickMark val="out"/>
        <c:minorTickMark val="none"/>
        <c:tickLblPos val="nextTo"/>
        <c:spPr>
          <a:ln w="9360">
            <a:solidFill>
              <a:srgbClr val="3b515b"/>
            </a:solidFill>
            <a:round/>
          </a:ln>
        </c:spPr>
        <c:txPr>
          <a:bodyPr/>
          <a:lstStyle/>
          <a:p>
            <a:pPr>
              <a:defRPr b="0" sz="1200" spc="-1" strike="noStrike">
                <a:solidFill>
                  <a:srgbClr val="3b515b"/>
                </a:solidFill>
                <a:latin typeface="TheSans UHH"/>
              </a:defRPr>
            </a:pPr>
          </a:p>
        </c:txPr>
        <c:crossAx val="35485384"/>
        <c:crosses val="autoZero"/>
        <c:auto val="1"/>
        <c:lblAlgn val="ctr"/>
        <c:lblOffset val="100"/>
        <c:noMultiLvlLbl val="0"/>
      </c:catAx>
      <c:valAx>
        <c:axId val="35485384"/>
        <c:scaling>
          <c:orientation val="minMax"/>
        </c:scaling>
        <c:delete val="0"/>
        <c:axPos val="l"/>
        <c:majorGridlines>
          <c:spPr>
            <a:ln w="6480">
              <a:solidFill>
                <a:srgbClr val="9da8ad"/>
              </a:solidFill>
              <a:round/>
            </a:ln>
          </c:spPr>
        </c:majorGridlines>
        <c:numFmt formatCode="General" sourceLinked="0"/>
        <c:majorTickMark val="out"/>
        <c:minorTickMark val="none"/>
        <c:tickLblPos val="nextTo"/>
        <c:spPr>
          <a:ln w="9360">
            <a:solidFill>
              <a:srgbClr val="3b515b"/>
            </a:solidFill>
            <a:round/>
          </a:ln>
        </c:spPr>
        <c:txPr>
          <a:bodyPr/>
          <a:lstStyle/>
          <a:p>
            <a:pPr>
              <a:defRPr b="0" sz="1000" spc="-1" strike="noStrike">
                <a:solidFill>
                  <a:srgbClr val="3b515b"/>
                </a:solidFill>
                <a:latin typeface="TheSans UHH"/>
              </a:defRPr>
            </a:pPr>
          </a:p>
        </c:txPr>
        <c:crossAx val="9698561"/>
        <c:crosses val="autoZero"/>
        <c:crossBetween val="between"/>
      </c:valAx>
      <c:spPr>
        <a:solidFill>
          <a:srgbClr val="ffffff"/>
        </a:solidFill>
        <a:ln w="6480">
          <a:solidFill>
            <a:srgbClr val="9da8ad"/>
          </a:solidFill>
          <a:round/>
        </a:ln>
      </c:spPr>
    </c:plotArea>
    <c:legend>
      <c:legendPos val="r"/>
      <c:layout>
        <c:manualLayout>
          <c:xMode val="edge"/>
          <c:yMode val="edge"/>
          <c:x val="0.809133858267717"/>
          <c:y val="0.689261541569856"/>
          <c:w val="0.188117642426867"/>
          <c:h val="0.219640331380077"/>
        </c:manualLayout>
      </c:layout>
      <c:overlay val="0"/>
      <c:spPr>
        <a:noFill/>
        <a:ln>
          <a:noFill/>
        </a:ln>
      </c:spPr>
      <c:txPr>
        <a:bodyPr/>
        <a:lstStyle/>
        <a:p>
          <a:pPr>
            <a:defRPr b="0" sz="12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4.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pieChart>
        <c:varyColors val="1"/>
        <c:ser>
          <c:idx val="0"/>
          <c:order val="0"/>
          <c:tx>
            <c:strRef>
              <c:f>label 0</c:f>
              <c:strCache>
                <c:ptCount val="1"/>
                <c:pt idx="0">
                  <c:v>Umsätze</c:v>
                </c:pt>
              </c:strCache>
            </c:strRef>
          </c:tx>
          <c:spPr>
            <a:solidFill>
              <a:srgbClr val="e2001a"/>
            </a:solidFill>
            <a:ln w="12600">
              <a:solidFill>
                <a:srgbClr val="ffffff"/>
              </a:solidFill>
              <a:round/>
            </a:ln>
          </c:spPr>
          <c:explosion val="0"/>
          <c:dPt>
            <c:idx val="0"/>
            <c:spPr>
              <a:solidFill>
                <a:srgbClr val="0271bb"/>
              </a:solidFill>
              <a:ln w="12600">
                <a:solidFill>
                  <a:srgbClr val="ffffff"/>
                </a:solidFill>
                <a:round/>
              </a:ln>
            </c:spPr>
          </c:dPt>
          <c:dPt>
            <c:idx val="1"/>
            <c:spPr>
              <a:solidFill>
                <a:srgbClr val="80b8dd"/>
              </a:solidFill>
              <a:ln w="12600">
                <a:solidFill>
                  <a:srgbClr val="ffffff"/>
                </a:solidFill>
                <a:round/>
              </a:ln>
            </c:spPr>
          </c:dPt>
          <c:dPt>
            <c:idx val="2"/>
            <c:spPr>
              <a:solidFill>
                <a:srgbClr val="b6bfc3"/>
              </a:solidFill>
              <a:ln w="12600">
                <a:solidFill>
                  <a:srgbClr val="ffffff"/>
                </a:solidFill>
                <a:round/>
              </a:ln>
            </c:spPr>
          </c:dPt>
          <c:dPt>
            <c:idx val="3"/>
            <c:spPr>
              <a:solidFill>
                <a:srgbClr val="3b515b"/>
              </a:solidFill>
              <a:ln w="12600">
                <a:solidFill>
                  <a:srgbClr val="ffffff"/>
                </a:solidFill>
                <a:round/>
              </a:ln>
            </c:spPr>
          </c:dPt>
          <c:dLbls>
            <c:numFmt formatCode="0%" sourceLinked="0"/>
            <c:dLbl>
              <c:idx val="0"/>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1"/>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2"/>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3"/>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showLeaderLines val="0"/>
          </c:dLbls>
          <c:cat>
            <c:strRef>
              <c:f>categories</c:f>
              <c:strCache>
                <c:ptCount val="4"/>
                <c:pt idx="0">
                  <c:v>Erstes Element</c:v>
                </c:pt>
                <c:pt idx="1">
                  <c:v>Zweites Element</c:v>
                </c:pt>
                <c:pt idx="2">
                  <c:v>Drittes Element</c:v>
                </c:pt>
                <c:pt idx="3">
                  <c:v>Viertes Element</c:v>
                </c:pt>
              </c:strCache>
            </c:strRef>
          </c:cat>
          <c:val>
            <c:numRef>
              <c:f>0</c:f>
              <c:numCache>
                <c:formatCode>General</c:formatCode>
                <c:ptCount val="4"/>
                <c:pt idx="0">
                  <c:v>8.2</c:v>
                </c:pt>
                <c:pt idx="1">
                  <c:v>3.2</c:v>
                </c:pt>
                <c:pt idx="2">
                  <c:v>1.4</c:v>
                </c:pt>
                <c:pt idx="3">
                  <c:v>1.2</c:v>
                </c:pt>
              </c:numCache>
            </c:numRef>
          </c:val>
        </c:ser>
        <c:firstSliceAng val="0"/>
      </c:pieChart>
      <c:spPr>
        <a:solidFill>
          <a:srgbClr val="ffffff"/>
        </a:solidFill>
        <a:ln>
          <a:noFill/>
        </a:ln>
      </c:spPr>
    </c:plotArea>
    <c:legend>
      <c:legendPos val="r"/>
      <c:layout>
        <c:manualLayout>
          <c:xMode val="edge"/>
          <c:yMode val="edge"/>
          <c:x val="0.62726283110914"/>
          <c:y val="0.598227644147773"/>
          <c:w val="0.242157890492702"/>
          <c:h val="0.328614180478821"/>
        </c:manualLayout>
      </c:layout>
      <c:overlay val="0"/>
      <c:spPr>
        <a:noFill/>
        <a:ln>
          <a:noFill/>
        </a:ln>
      </c:spPr>
      <c:txPr>
        <a:bodyPr/>
        <a:lstStyle/>
        <a:p>
          <a:pPr>
            <a:defRPr b="0" sz="14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5.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pieChart>
        <c:varyColors val="1"/>
        <c:ser>
          <c:idx val="0"/>
          <c:order val="0"/>
          <c:tx>
            <c:strRef>
              <c:f>label 0</c:f>
              <c:strCache>
                <c:ptCount val="1"/>
                <c:pt idx="0">
                  <c:v>Umsätze</c:v>
                </c:pt>
              </c:strCache>
            </c:strRef>
          </c:tx>
          <c:spPr>
            <a:solidFill>
              <a:srgbClr val="e2001a"/>
            </a:solidFill>
            <a:ln w="12600">
              <a:solidFill>
                <a:srgbClr val="ffffff"/>
              </a:solidFill>
              <a:round/>
            </a:ln>
          </c:spPr>
          <c:explosion val="0"/>
          <c:dPt>
            <c:idx val="0"/>
            <c:spPr>
              <a:solidFill>
                <a:srgbClr val="e2001a"/>
              </a:solidFill>
              <a:ln w="12600">
                <a:solidFill>
                  <a:srgbClr val="ffffff"/>
                </a:solidFill>
                <a:round/>
              </a:ln>
            </c:spPr>
          </c:dPt>
          <c:dPt>
            <c:idx val="1"/>
            <c:spPr>
              <a:solidFill>
                <a:srgbClr val="3b515b"/>
              </a:solidFill>
              <a:ln w="12600">
                <a:solidFill>
                  <a:srgbClr val="ffffff"/>
                </a:solidFill>
                <a:round/>
              </a:ln>
            </c:spPr>
          </c:dPt>
          <c:dPt>
            <c:idx val="2"/>
            <c:spPr>
              <a:solidFill>
                <a:srgbClr val="3b515b">
                  <a:alpha val="75000"/>
                </a:srgbClr>
              </a:solidFill>
              <a:ln w="12600">
                <a:solidFill>
                  <a:srgbClr val="ffffff"/>
                </a:solidFill>
                <a:round/>
              </a:ln>
            </c:spPr>
          </c:dPt>
          <c:dPt>
            <c:idx val="3"/>
            <c:spPr>
              <a:solidFill>
                <a:srgbClr val="9da8ad">
                  <a:alpha val="50000"/>
                </a:srgbClr>
              </a:solidFill>
              <a:ln w="12600">
                <a:solidFill>
                  <a:srgbClr val="ffffff"/>
                </a:solidFill>
                <a:round/>
              </a:ln>
            </c:spPr>
          </c:dPt>
          <c:dLbls>
            <c:numFmt formatCode="0%" sourceLinked="0"/>
            <c:dLbl>
              <c:idx val="0"/>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1"/>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2"/>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dLbl>
              <c:idx val="3"/>
              <c:numFmt formatCode="0%" sourceLinked="0"/>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dLbl>
            <c:txPr>
              <a:bodyPr/>
              <a:lstStyle/>
              <a:p>
                <a:pPr>
                  <a:defRPr b="0" sz="1400" spc="-1" strike="noStrike">
                    <a:solidFill>
                      <a:srgbClr val="3b515b"/>
                    </a:solidFill>
                    <a:latin typeface="TheSans UHH"/>
                  </a:defRPr>
                </a:pPr>
              </a:p>
            </c:txPr>
            <c:spPr>
              <a:ln w="3240">
                <a:solidFill>
                  <a:srgbClr val="FFFFFF"/>
                </a:solidFill>
              </a:ln>
            </c:spPr>
            <c:dLblPos val="outEnd"/>
            <c:showLegendKey val="0"/>
            <c:showVal val="0"/>
            <c:showCatName val="0"/>
            <c:showSerName val="0"/>
            <c:showPercent val="1"/>
            <c:separator>
</c:separator>
            <c:showLeaderLines val="0"/>
          </c:dLbls>
          <c:cat>
            <c:strRef>
              <c:f>categories</c:f>
              <c:strCache>
                <c:ptCount val="4"/>
                <c:pt idx="0">
                  <c:v>Erstes Element</c:v>
                </c:pt>
                <c:pt idx="1">
                  <c:v>Zweites Element</c:v>
                </c:pt>
                <c:pt idx="2">
                  <c:v>Drittes Element</c:v>
                </c:pt>
                <c:pt idx="3">
                  <c:v>Viertes Element</c:v>
                </c:pt>
              </c:strCache>
            </c:strRef>
          </c:cat>
          <c:val>
            <c:numRef>
              <c:f>0</c:f>
              <c:numCache>
                <c:formatCode>General</c:formatCode>
                <c:ptCount val="4"/>
                <c:pt idx="0">
                  <c:v>0.5</c:v>
                </c:pt>
                <c:pt idx="1">
                  <c:v>2.8</c:v>
                </c:pt>
                <c:pt idx="2">
                  <c:v>2.2</c:v>
                </c:pt>
                <c:pt idx="3">
                  <c:v>1.2</c:v>
                </c:pt>
              </c:numCache>
            </c:numRef>
          </c:val>
        </c:ser>
        <c:firstSliceAng val="0"/>
      </c:pieChart>
      <c:spPr>
        <a:solidFill>
          <a:srgbClr val="ffffff"/>
        </a:solidFill>
        <a:ln>
          <a:noFill/>
        </a:ln>
      </c:spPr>
    </c:plotArea>
    <c:legend>
      <c:legendPos val="r"/>
      <c:layout>
        <c:manualLayout>
          <c:xMode val="edge"/>
          <c:yMode val="edge"/>
          <c:x val="0.62726283110914"/>
          <c:y val="0.598227644147773"/>
          <c:w val="0.242157890492702"/>
          <c:h val="0.328614180478821"/>
        </c:manualLayout>
      </c:layout>
      <c:overlay val="0"/>
      <c:spPr>
        <a:noFill/>
        <a:ln>
          <a:noFill/>
        </a:ln>
      </c:spPr>
      <c:txPr>
        <a:bodyPr/>
        <a:lstStyle/>
        <a:p>
          <a:pPr>
            <a:defRPr b="0" sz="14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6.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263677780913599"/>
          <c:y val="0.204973973395026"/>
          <c:w val="0.283030278595331"/>
          <c:h val="0.761249277038751"/>
        </c:manualLayout>
      </c:layout>
      <c:doughnutChart>
        <c:varyColors val="1"/>
        <c:ser>
          <c:idx val="0"/>
          <c:order val="0"/>
          <c:tx>
            <c:strRef>
              <c:f>label 0</c:f>
              <c:strCache>
                <c:ptCount val="1"/>
                <c:pt idx="0">
                  <c:v>Umsätze</c:v>
                </c:pt>
              </c:strCache>
            </c:strRef>
          </c:tx>
          <c:spPr>
            <a:solidFill>
              <a:srgbClr val="3b515b">
                <a:alpha val="50000"/>
              </a:srgbClr>
            </a:solidFill>
            <a:ln w="12600">
              <a:solidFill>
                <a:srgbClr val="ffffff"/>
              </a:solidFill>
              <a:round/>
            </a:ln>
          </c:spPr>
          <c:explosion val="0"/>
          <c:dPt>
            <c:idx val="0"/>
            <c:spPr>
              <a:solidFill>
                <a:srgbClr val="009cd1">
                  <a:alpha val="50000"/>
                </a:srgbClr>
              </a:solidFill>
              <a:ln w="12600">
                <a:solidFill>
                  <a:srgbClr val="ffffff"/>
                </a:solidFill>
                <a:round/>
              </a:ln>
            </c:spPr>
          </c:dPt>
          <c:dPt>
            <c:idx val="1"/>
            <c:spPr>
              <a:solidFill>
                <a:srgbClr val="7fcde8">
                  <a:alpha val="50000"/>
                </a:srgbClr>
              </a:solidFill>
              <a:ln w="12600">
                <a:solidFill>
                  <a:srgbClr val="ffffff"/>
                </a:solidFill>
                <a:round/>
              </a:ln>
            </c:spPr>
          </c:dPt>
          <c:dPt>
            <c:idx val="2"/>
            <c:spPr>
              <a:solidFill>
                <a:srgbClr val="b6bfc3">
                  <a:alpha val="50000"/>
                </a:srgbClr>
              </a:solidFill>
              <a:ln w="12600">
                <a:solidFill>
                  <a:srgbClr val="ffffff"/>
                </a:solidFill>
                <a:round/>
              </a:ln>
            </c:spPr>
          </c:dPt>
          <c:dPt>
            <c:idx val="3"/>
            <c:spPr>
              <a:solidFill>
                <a:srgbClr val="3b515b">
                  <a:alpha val="50000"/>
                </a:srgbClr>
              </a:solidFill>
              <a:ln w="12600">
                <a:solidFill>
                  <a:srgbClr val="ffffff"/>
                </a:solidFill>
                <a:round/>
              </a:ln>
            </c:spPr>
          </c:dPt>
          <c:dLbls>
            <c:numFmt formatCode="General" sourceLinked="0"/>
            <c:dLbl>
              <c:idx val="0"/>
              <c:numFmt formatCode="General" sourceLinked="0"/>
              <c:txPr>
                <a:bodyPr/>
                <a:lstStyle/>
                <a:p>
                  <a:pPr>
                    <a:defRPr b="0" sz="1400" spc="-1" strike="noStrike">
                      <a:solidFill>
                        <a:srgbClr val="ffffff"/>
                      </a:solidFill>
                      <a:latin typeface="TheSans UHH"/>
                    </a:defRPr>
                  </a:pPr>
                </a:p>
              </c:txPr>
              <c:showLegendKey val="0"/>
              <c:showVal val="1"/>
              <c:showCatName val="0"/>
              <c:showSerName val="0"/>
              <c:showPercent val="0"/>
              <c:separator>; </c:separator>
            </c:dLbl>
            <c:dLbl>
              <c:idx val="1"/>
              <c:numFmt formatCode="General" sourceLinked="0"/>
              <c:txPr>
                <a:bodyPr/>
                <a:lstStyle/>
                <a:p>
                  <a:pPr>
                    <a:defRPr b="0" sz="1400" spc="-1" strike="noStrike">
                      <a:solidFill>
                        <a:srgbClr val="3b515b"/>
                      </a:solidFill>
                      <a:latin typeface="TheSans UHH"/>
                    </a:defRPr>
                  </a:pPr>
                </a:p>
              </c:txPr>
              <c:tx>
                <c:rich>
                  <a:bodyPr/>
                  <a:p>
                    <a:r>
                      <a:rPr b="0" sz="1300" spc="-1" strike="noStrike">
                        <a:latin typeface="Arial"/>
                      </a:rPr>
                      <a:t>3,2</a:t>
                    </a:r>
                  </a:p>
                </c:rich>
              </c:tx>
              <c:showLegendKey val="0"/>
              <c:showVal val="1"/>
              <c:showCatName val="0"/>
              <c:showSerName val="0"/>
              <c:showPercent val="0"/>
              <c:separator>; </c:separator>
            </c:dLbl>
            <c:dLbl>
              <c:idx val="2"/>
              <c:numFmt formatCode="General" sourceLinked="0"/>
              <c:txPr>
                <a:bodyPr/>
                <a:lstStyle/>
                <a:p>
                  <a:pPr>
                    <a:defRPr b="0" sz="1400" spc="-1" strike="noStrike">
                      <a:solidFill>
                        <a:srgbClr val="3b515b"/>
                      </a:solidFill>
                      <a:latin typeface="TheSans UHH"/>
                    </a:defRPr>
                  </a:pPr>
                </a:p>
              </c:txPr>
              <c:showLegendKey val="0"/>
              <c:showVal val="1"/>
              <c:showCatName val="0"/>
              <c:showSerName val="0"/>
              <c:showPercent val="0"/>
              <c:separator>; </c:separator>
            </c:dLbl>
            <c:dLbl>
              <c:idx val="3"/>
              <c:numFmt formatCode="General" sourceLinked="0"/>
              <c:txPr>
                <a:bodyPr/>
                <a:lstStyle/>
                <a:p>
                  <a:pPr>
                    <a:defRPr b="0" sz="1400" spc="-1" strike="noStrike">
                      <a:solidFill>
                        <a:srgbClr val="ffffff"/>
                      </a:solidFill>
                      <a:latin typeface="TheSans UHH"/>
                    </a:defRPr>
                  </a:pPr>
                </a:p>
              </c:txPr>
              <c:tx>
                <c:rich>
                  <a:bodyPr/>
                  <a:p>
                    <a:r>
                      <a:rPr b="0" sz="1300" spc="-1" strike="noStrike">
                        <a:latin typeface="Arial"/>
                      </a:rPr>
                      <a:t>0.5</a:t>
                    </a:r>
                  </a:p>
                </c:rich>
              </c:tx>
              <c:showLegendKey val="0"/>
              <c:showVal val="1"/>
              <c:showCatName val="0"/>
              <c:showSerName val="0"/>
              <c:showPercent val="0"/>
              <c:separator>; </c:separator>
            </c:dLbl>
            <c:txPr>
              <a:bodyPr/>
              <a:lstStyle/>
              <a:p>
                <a:pPr>
                  <a:defRPr b="0" sz="1400" spc="-1" strike="noStrike">
                    <a:solidFill>
                      <a:srgbClr val="3b515b"/>
                    </a:solidFill>
                    <a:latin typeface="TheSans UHH"/>
                  </a:defRPr>
                </a:pPr>
              </a:p>
            </c:txPr>
            <c:showLegendKey val="0"/>
            <c:showVal val="1"/>
            <c:showCatName val="0"/>
            <c:showSerName val="0"/>
            <c:showPercent val="0"/>
            <c:separator>; </c:separator>
            <c:showLeaderLines val="0"/>
          </c:dLbls>
          <c:cat>
            <c:strRef>
              <c:f>categories</c:f>
              <c:strCache>
                <c:ptCount val="4"/>
                <c:pt idx="0">
                  <c:v>Erstes Element</c:v>
                </c:pt>
                <c:pt idx="1">
                  <c:v>Zweites Element</c:v>
                </c:pt>
                <c:pt idx="2">
                  <c:v>Drittes Element</c:v>
                </c:pt>
                <c:pt idx="3">
                  <c:v>Viertes Element</c:v>
                </c:pt>
              </c:strCache>
            </c:strRef>
          </c:cat>
          <c:val>
            <c:numRef>
              <c:f>0</c:f>
              <c:numCache>
                <c:formatCode>General</c:formatCode>
                <c:ptCount val="4"/>
                <c:pt idx="0">
                  <c:v>8.2</c:v>
                </c:pt>
                <c:pt idx="1">
                  <c:v>3.2</c:v>
                </c:pt>
                <c:pt idx="2">
                  <c:v>1.8</c:v>
                </c:pt>
                <c:pt idx="3">
                  <c:v>0.5</c:v>
                </c:pt>
              </c:numCache>
            </c:numRef>
          </c:val>
        </c:ser>
        <c:firstSliceAng val="0"/>
        <c:holeSize val="50"/>
      </c:doughnutChart>
      <c:spPr>
        <a:solidFill>
          <a:srgbClr val="ffffff"/>
        </a:solidFill>
        <a:ln>
          <a:noFill/>
        </a:ln>
      </c:spPr>
    </c:plotArea>
    <c:legend>
      <c:legendPos val="r"/>
      <c:layout>
        <c:manualLayout>
          <c:xMode val="edge"/>
          <c:yMode val="edge"/>
          <c:x val="0.578639680683788"/>
          <c:y val="0.553267784846732"/>
          <c:w val="0.212563502943311"/>
          <c:h val="0.383155946321148"/>
        </c:manualLayout>
      </c:layout>
      <c:overlay val="0"/>
      <c:spPr>
        <a:noFill/>
        <a:ln>
          <a:noFill/>
        </a:ln>
      </c:spPr>
      <c:txPr>
        <a:bodyPr/>
        <a:lstStyle/>
        <a:p>
          <a:pPr>
            <a:defRPr b="0" sz="14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7.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263677780913599"/>
          <c:y val="0.204975124378109"/>
          <c:w val="0.283030278595331"/>
          <c:h val="0.761194029850746"/>
        </c:manualLayout>
      </c:layout>
      <c:doughnutChart>
        <c:varyColors val="1"/>
        <c:ser>
          <c:idx val="0"/>
          <c:order val="0"/>
          <c:tx>
            <c:strRef>
              <c:f>label 0</c:f>
              <c:strCache>
                <c:ptCount val="1"/>
                <c:pt idx="0">
                  <c:v>Umsätze</c:v>
                </c:pt>
              </c:strCache>
            </c:strRef>
          </c:tx>
          <c:spPr>
            <a:solidFill>
              <a:srgbClr val="3b515b">
                <a:alpha val="50000"/>
              </a:srgbClr>
            </a:solidFill>
            <a:ln w="12600">
              <a:solidFill>
                <a:srgbClr val="ffffff"/>
              </a:solidFill>
              <a:round/>
            </a:ln>
          </c:spPr>
          <c:explosion val="0"/>
          <c:dPt>
            <c:idx val="0"/>
            <c:spPr>
              <a:solidFill>
                <a:srgbClr val="e2001a">
                  <a:alpha val="50000"/>
                </a:srgbClr>
              </a:solidFill>
              <a:ln w="12600">
                <a:solidFill>
                  <a:srgbClr val="ffffff"/>
                </a:solidFill>
                <a:round/>
              </a:ln>
            </c:spPr>
          </c:dPt>
          <c:dPt>
            <c:idx val="1"/>
            <c:spPr>
              <a:solidFill>
                <a:srgbClr val="3b515b">
                  <a:alpha val="50000"/>
                </a:srgbClr>
              </a:solidFill>
              <a:ln w="12600">
                <a:solidFill>
                  <a:srgbClr val="ffffff"/>
                </a:solidFill>
                <a:round/>
              </a:ln>
            </c:spPr>
          </c:dPt>
          <c:dPt>
            <c:idx val="2"/>
            <c:spPr>
              <a:solidFill>
                <a:srgbClr val="3b515b">
                  <a:alpha val="50000"/>
                </a:srgbClr>
              </a:solidFill>
              <a:ln w="12600">
                <a:solidFill>
                  <a:srgbClr val="ffffff"/>
                </a:solidFill>
                <a:round/>
              </a:ln>
            </c:spPr>
          </c:dPt>
          <c:dPt>
            <c:idx val="3"/>
            <c:spPr>
              <a:solidFill>
                <a:srgbClr val="3b515b">
                  <a:alpha val="25000"/>
                </a:srgbClr>
              </a:solidFill>
              <a:ln w="12600">
                <a:solidFill>
                  <a:srgbClr val="ffffff"/>
                </a:solidFill>
                <a:round/>
              </a:ln>
            </c:spPr>
          </c:dPt>
          <c:dLbls>
            <c:numFmt formatCode="General" sourceLinked="0"/>
            <c:dLbl>
              <c:idx val="0"/>
              <c:numFmt formatCode="General" sourceLinked="0"/>
              <c:txPr>
                <a:bodyPr/>
                <a:lstStyle/>
                <a:p>
                  <a:pPr>
                    <a:defRPr b="0" sz="1400" spc="-1" strike="noStrike">
                      <a:solidFill>
                        <a:srgbClr val="ffffff"/>
                      </a:solidFill>
                      <a:latin typeface="TheSans UHH"/>
                    </a:defRPr>
                  </a:pPr>
                </a:p>
              </c:txPr>
              <c:showLegendKey val="0"/>
              <c:showVal val="1"/>
              <c:showCatName val="0"/>
              <c:showSerName val="0"/>
              <c:showPercent val="0"/>
              <c:separator>; </c:separator>
            </c:dLbl>
            <c:dLbl>
              <c:idx val="1"/>
              <c:numFmt formatCode="General" sourceLinked="0"/>
              <c:txPr>
                <a:bodyPr/>
                <a:lstStyle/>
                <a:p>
                  <a:pPr>
                    <a:defRPr b="0" sz="1400" spc="-1" strike="noStrike">
                      <a:solidFill>
                        <a:srgbClr val="ffffff"/>
                      </a:solidFill>
                      <a:latin typeface="TheSans UHH"/>
                    </a:defRPr>
                  </a:pPr>
                </a:p>
              </c:txPr>
              <c:tx>
                <c:rich>
                  <a:bodyPr/>
                  <a:p>
                    <a:r>
                      <a:rPr b="0" sz="1300" spc="-1" strike="noStrike">
                        <a:latin typeface="Arial"/>
                      </a:rPr>
                      <a:t>3,2</a:t>
                    </a:r>
                  </a:p>
                </c:rich>
              </c:tx>
              <c:showLegendKey val="0"/>
              <c:showVal val="1"/>
              <c:showCatName val="0"/>
              <c:showSerName val="0"/>
              <c:showPercent val="0"/>
              <c:separator>; </c:separator>
            </c:dLbl>
            <c:dLbl>
              <c:idx val="2"/>
              <c:numFmt formatCode="General" sourceLinked="0"/>
              <c:txPr>
                <a:bodyPr/>
                <a:lstStyle/>
                <a:p>
                  <a:pPr>
                    <a:defRPr b="0" sz="1400" spc="-1" strike="noStrike">
                      <a:solidFill>
                        <a:srgbClr val="3b515b"/>
                      </a:solidFill>
                      <a:latin typeface="TheSans UHH"/>
                    </a:defRPr>
                  </a:pPr>
                </a:p>
              </c:txPr>
              <c:tx>
                <c:rich>
                  <a:bodyPr/>
                  <a:p>
                    <a:r>
                      <a:rPr b="0" sz="1300" spc="-1" strike="noStrike">
                        <a:latin typeface="Arial"/>
                      </a:rPr>
                      <a:t>1.4</a:t>
                    </a:r>
                  </a:p>
                </c:rich>
              </c:tx>
              <c:showLegendKey val="0"/>
              <c:showVal val="1"/>
              <c:showCatName val="0"/>
              <c:showSerName val="0"/>
              <c:showPercent val="0"/>
              <c:separator>; </c:separator>
            </c:dLbl>
            <c:dLbl>
              <c:idx val="3"/>
              <c:numFmt formatCode="General" sourceLinked="0"/>
              <c:txPr>
                <a:bodyPr/>
                <a:lstStyle/>
                <a:p>
                  <a:pPr>
                    <a:defRPr b="0" sz="1400" spc="-1" strike="noStrike">
                      <a:solidFill>
                        <a:srgbClr val="3b515b"/>
                      </a:solidFill>
                      <a:latin typeface="TheSans UHH"/>
                    </a:defRPr>
                  </a:pPr>
                </a:p>
              </c:txPr>
              <c:showLegendKey val="0"/>
              <c:showVal val="1"/>
              <c:showCatName val="0"/>
              <c:showSerName val="0"/>
              <c:showPercent val="0"/>
              <c:separator>; </c:separator>
            </c:dLbl>
            <c:txPr>
              <a:bodyPr/>
              <a:lstStyle/>
              <a:p>
                <a:pPr>
                  <a:defRPr b="0" sz="1400" spc="-1" strike="noStrike">
                    <a:solidFill>
                      <a:srgbClr val="3b515b"/>
                    </a:solidFill>
                    <a:latin typeface="TheSans UHH"/>
                  </a:defRPr>
                </a:pPr>
              </a:p>
            </c:txPr>
            <c:showLegendKey val="0"/>
            <c:showVal val="1"/>
            <c:showCatName val="0"/>
            <c:showSerName val="0"/>
            <c:showPercent val="0"/>
            <c:separator>; </c:separator>
            <c:showLeaderLines val="0"/>
          </c:dLbls>
          <c:cat>
            <c:strRef>
              <c:f>categories</c:f>
              <c:strCache>
                <c:ptCount val="4"/>
                <c:pt idx="0">
                  <c:v>Erstes Element</c:v>
                </c:pt>
                <c:pt idx="1">
                  <c:v>Zweites Element</c:v>
                </c:pt>
                <c:pt idx="2">
                  <c:v>Drittes Element</c:v>
                </c:pt>
                <c:pt idx="3">
                  <c:v>Viertes Element</c:v>
                </c:pt>
              </c:strCache>
            </c:strRef>
          </c:cat>
          <c:val>
            <c:numRef>
              <c:f>0</c:f>
              <c:numCache>
                <c:formatCode>General</c:formatCode>
                <c:ptCount val="4"/>
                <c:pt idx="0">
                  <c:v>8.2</c:v>
                </c:pt>
                <c:pt idx="1">
                  <c:v>3.2</c:v>
                </c:pt>
                <c:pt idx="2">
                  <c:v>1.4</c:v>
                </c:pt>
                <c:pt idx="3">
                  <c:v>1.2</c:v>
                </c:pt>
              </c:numCache>
            </c:numRef>
          </c:val>
        </c:ser>
        <c:firstSliceAng val="0"/>
        <c:holeSize val="50"/>
      </c:doughnutChart>
      <c:spPr>
        <a:solidFill>
          <a:srgbClr val="ffffff"/>
        </a:solidFill>
        <a:ln>
          <a:noFill/>
        </a:ln>
      </c:spPr>
    </c:plotArea>
    <c:legend>
      <c:legendPos val="r"/>
      <c:layout>
        <c:manualLayout>
          <c:xMode val="edge"/>
          <c:yMode val="edge"/>
          <c:x val="0.578639680683788"/>
          <c:y val="0.574682144831399"/>
          <c:w val="0.212563502943311"/>
          <c:h val="0.361676249447147"/>
        </c:manualLayout>
      </c:layout>
      <c:overlay val="0"/>
      <c:spPr>
        <a:noFill/>
        <a:ln>
          <a:noFill/>
        </a:ln>
      </c:spPr>
      <c:txPr>
        <a:bodyPr/>
        <a:lstStyle/>
        <a:p>
          <a:pPr>
            <a:defRPr b="0" sz="14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8.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0655570785196789"/>
          <c:y val="0.188349092489947"/>
          <c:w val="0.706050518895633"/>
          <c:h val="0.716009129442452"/>
        </c:manualLayout>
      </c:layout>
      <c:lineChart>
        <c:grouping val="standard"/>
        <c:varyColors val="0"/>
        <c:ser>
          <c:idx val="0"/>
          <c:order val="0"/>
          <c:tx>
            <c:strRef>
              <c:f>label 0</c:f>
              <c:strCache>
                <c:ptCount val="1"/>
                <c:pt idx="0">
                  <c:v>Datenreihe 1</c:v>
                </c:pt>
              </c:strCache>
            </c:strRef>
          </c:tx>
          <c:spPr>
            <a:solidFill>
              <a:srgbClr val="e2001a"/>
            </a:solidFill>
            <a:ln w="19080">
              <a:solidFill>
                <a:srgbClr val="e2001a"/>
              </a:solidFill>
              <a:round/>
            </a:ln>
          </c:spPr>
          <c:marker>
            <c:symbol val="none"/>
          </c:marker>
          <c:dPt>
            <c:idx val="0"/>
            <c:marker>
              <c:symbol val="none"/>
            </c:marker>
          </c:dPt>
          <c:dPt>
            <c:idx val="1"/>
            <c:marker>
              <c:symbol val="none"/>
            </c:marker>
          </c:dPt>
          <c:dPt>
            <c:idx val="2"/>
            <c:marker>
              <c:symbol val="none"/>
            </c:marker>
          </c:dPt>
          <c:dPt>
            <c:idx val="3"/>
            <c:marker>
              <c:symbol val="none"/>
            </c:marker>
          </c:dPt>
          <c:dLbls>
            <c:numFmt formatCode="General" sourceLinked="0"/>
            <c:dLbl>
              <c:idx val="0"/>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1"/>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2"/>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3"/>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txPr>
              <a:bodyPr/>
              <a:lstStyle/>
              <a:p>
                <a:pPr>
                  <a:defRPr b="0" sz="1200" spc="-1" strike="noStrike">
                    <a:solidFill>
                      <a:srgbClr val="3b515b"/>
                    </a:solidFill>
                    <a:latin typeface="TheSans UHH"/>
                  </a:defRPr>
                </a:pPr>
              </a:p>
            </c:txPr>
            <c:dLblPos val="r"/>
            <c:showLegendKey val="0"/>
            <c:showVal val="1"/>
            <c:showCatName val="0"/>
            <c:showSerName val="0"/>
            <c:showPercent val="0"/>
            <c:separator>; </c:separator>
            <c:showLeaderLines val="0"/>
          </c:dLbls>
          <c:cat>
            <c:strRef>
              <c:f>categories</c:f>
              <c:strCache>
                <c:ptCount val="5"/>
                <c:pt idx="0">
                  <c:v>Kategorie 1</c:v>
                </c:pt>
                <c:pt idx="1">
                  <c:v>Kategorie 2</c:v>
                </c:pt>
                <c:pt idx="2">
                  <c:v>Kategorie 3</c:v>
                </c:pt>
                <c:pt idx="3">
                  <c:v>Kategorie 4</c:v>
                </c:pt>
                <c:pt idx="4">
                  <c:v>Kategorie 5</c:v>
                </c:pt>
              </c:strCache>
            </c:strRef>
          </c:cat>
          <c:val>
            <c:numRef>
              <c:f>0</c:f>
              <c:numCache>
                <c:formatCode>General</c:formatCode>
                <c:ptCount val="5"/>
                <c:pt idx="0">
                  <c:v>5.5</c:v>
                </c:pt>
                <c:pt idx="1">
                  <c:v>8</c:v>
                </c:pt>
                <c:pt idx="2">
                  <c:v>10</c:v>
                </c:pt>
                <c:pt idx="3">
                  <c:v>10.5</c:v>
                </c:pt>
                <c:pt idx="4">
                  <c:v>13</c:v>
                </c:pt>
              </c:numCache>
            </c:numRef>
          </c:val>
          <c:smooth val="0"/>
        </c:ser>
        <c:ser>
          <c:idx val="1"/>
          <c:order val="1"/>
          <c:tx>
            <c:strRef>
              <c:f>label 1</c:f>
              <c:strCache>
                <c:ptCount val="1"/>
                <c:pt idx="0">
                  <c:v>Datenreihe 2</c:v>
                </c:pt>
              </c:strCache>
            </c:strRef>
          </c:tx>
          <c:spPr>
            <a:solidFill>
              <a:srgbClr val="3b515b"/>
            </a:solidFill>
            <a:ln w="19080">
              <a:solidFill>
                <a:srgbClr val="3b515b"/>
              </a:solidFill>
              <a:round/>
            </a:ln>
          </c:spPr>
          <c:marker>
            <c:symbol val="none"/>
          </c:marker>
          <c:dPt>
            <c:idx val="0"/>
            <c:marker>
              <c:symbol val="none"/>
            </c:marker>
          </c:dPt>
          <c:dPt>
            <c:idx val="1"/>
            <c:marker>
              <c:symbol val="none"/>
            </c:marker>
          </c:dPt>
          <c:dPt>
            <c:idx val="2"/>
            <c:marker>
              <c:symbol val="none"/>
            </c:marker>
          </c:dPt>
          <c:dPt>
            <c:idx val="3"/>
            <c:marker>
              <c:symbol val="none"/>
            </c:marker>
          </c:dPt>
          <c:dLbls>
            <c:numFmt formatCode="General" sourceLinked="0"/>
            <c:dLbl>
              <c:idx val="0"/>
              <c:numFmt formatCode="General" sourceLinked="0"/>
              <c:txPr>
                <a:bodyPr/>
                <a:lstStyle/>
                <a:p>
                  <a:pPr>
                    <a:defRPr b="0" sz="1800" spc="-1" strike="noStrike">
                      <a:solidFill>
                        <a:srgbClr val="3b515b"/>
                      </a:solidFill>
                      <a:latin typeface="Calibri"/>
                    </a:defRPr>
                  </a:pPr>
                </a:p>
              </c:txPr>
              <c:tx>
                <c:rich>
                  <a:bodyPr/>
                  <a:p>
                    <a:r>
                      <a:rPr b="0" sz="1300" spc="-1" strike="noStrike">
                        <a:latin typeface="Arial"/>
                      </a:rPr>
                      <a:t>4</a:t>
                    </a:r>
                  </a:p>
                </c:rich>
              </c:tx>
              <c:dLblPos val="t"/>
              <c:showLegendKey val="0"/>
              <c:showVal val="1"/>
              <c:showCatName val="0"/>
              <c:showSerName val="0"/>
              <c:showPercent val="0"/>
              <c:separator>; </c:separator>
            </c:dLbl>
            <c:dLbl>
              <c:idx val="1"/>
              <c:numFmt formatCode="General" sourceLinked="0"/>
              <c:txPr>
                <a:bodyPr/>
                <a:lstStyle/>
                <a:p>
                  <a:pPr>
                    <a:defRPr b="0" sz="1800" spc="-1" strike="noStrike">
                      <a:solidFill>
                        <a:srgbClr val="3b515b"/>
                      </a:solidFill>
                      <a:latin typeface="Calibri"/>
                    </a:defRPr>
                  </a:pPr>
                </a:p>
              </c:txPr>
              <c:tx>
                <c:rich>
                  <a:bodyPr/>
                  <a:p>
                    <a:r>
                      <a:rPr b="0" sz="1300" spc="-1" strike="noStrike">
                        <a:latin typeface="Arial"/>
                      </a:rPr>
                      <a:t>4,4</a:t>
                    </a:r>
                  </a:p>
                </c:rich>
              </c:tx>
              <c:dLblPos val="t"/>
              <c:showLegendKey val="0"/>
              <c:showVal val="1"/>
              <c:showCatName val="0"/>
              <c:showSerName val="0"/>
              <c:showPercent val="0"/>
              <c:separator>; </c:separator>
            </c:dLbl>
            <c:dLbl>
              <c:idx val="2"/>
              <c:numFmt formatCode="General" sourceLinked="0"/>
              <c:txPr>
                <a:bodyPr/>
                <a:lstStyle/>
                <a:p>
                  <a:pPr>
                    <a:defRPr b="0" sz="1800" spc="-1" strike="noStrike">
                      <a:solidFill>
                        <a:srgbClr val="3b515b"/>
                      </a:solidFill>
                      <a:latin typeface="Calibri"/>
                    </a:defRPr>
                  </a:pPr>
                </a:p>
              </c:txPr>
              <c:tx>
                <c:rich>
                  <a:bodyPr/>
                  <a:p>
                    <a:r>
                      <a:rPr b="0" sz="1300" spc="-1" strike="noStrike">
                        <a:latin typeface="Arial"/>
                      </a:rPr>
                      <a:t>5</a:t>
                    </a:r>
                  </a:p>
                </c:rich>
              </c:tx>
              <c:dLblPos val="t"/>
              <c:showLegendKey val="0"/>
              <c:showVal val="1"/>
              <c:showCatName val="0"/>
              <c:showSerName val="0"/>
              <c:showPercent val="0"/>
              <c:separator>; </c:separator>
            </c:dLbl>
            <c:dLbl>
              <c:idx val="3"/>
              <c:numFmt formatCode="General" sourceLinked="0"/>
              <c:txPr>
                <a:bodyPr/>
                <a:lstStyle/>
                <a:p>
                  <a:pPr>
                    <a:defRPr b="0" sz="1800" spc="-1" strike="noStrike">
                      <a:solidFill>
                        <a:srgbClr val="3b515b"/>
                      </a:solidFill>
                      <a:latin typeface="Calibri"/>
                    </a:defRPr>
                  </a:pPr>
                </a:p>
              </c:txPr>
              <c:tx>
                <c:rich>
                  <a:bodyPr/>
                  <a:p>
                    <a:r>
                      <a:rPr b="0" sz="1300" spc="-1" strike="noStrike">
                        <a:latin typeface="Arial"/>
                      </a:rPr>
                      <a:t>4</a:t>
                    </a:r>
                  </a:p>
                </c:rich>
              </c:tx>
              <c:dLblPos val="t"/>
              <c:showLegendKey val="0"/>
              <c:showVal val="1"/>
              <c:showCatName val="0"/>
              <c:showSerName val="0"/>
              <c:showPercent val="0"/>
              <c:separator>; </c:separator>
            </c:dLbl>
            <c:txPr>
              <a:bodyPr/>
              <a:lstStyle/>
              <a:p>
                <a:pPr>
                  <a:defRPr b="0" sz="1200" spc="-1" strike="noStrike">
                    <a:solidFill>
                      <a:srgbClr val="3b515b"/>
                    </a:solidFill>
                    <a:latin typeface="TheSans UHH"/>
                  </a:defRPr>
                </a:pPr>
              </a:p>
            </c:txPr>
            <c:dLblPos val="r"/>
            <c:showLegendKey val="0"/>
            <c:showVal val="1"/>
            <c:showCatName val="0"/>
            <c:showSerName val="0"/>
            <c:showPercent val="0"/>
            <c:separator>; </c:separator>
            <c:showLeaderLines val="0"/>
          </c:dLbls>
          <c:cat>
            <c:strRef>
              <c:f>categories</c:f>
              <c:strCache>
                <c:ptCount val="5"/>
                <c:pt idx="0">
                  <c:v>Kategorie 1</c:v>
                </c:pt>
                <c:pt idx="1">
                  <c:v>Kategorie 2</c:v>
                </c:pt>
                <c:pt idx="2">
                  <c:v>Kategorie 3</c:v>
                </c:pt>
                <c:pt idx="3">
                  <c:v>Kategorie 4</c:v>
                </c:pt>
                <c:pt idx="4">
                  <c:v>Kategorie 5</c:v>
                </c:pt>
              </c:strCache>
            </c:strRef>
          </c:cat>
          <c:val>
            <c:numRef>
              <c:f>1</c:f>
              <c:numCache>
                <c:formatCode>General</c:formatCode>
                <c:ptCount val="5"/>
                <c:pt idx="0">
                  <c:v>4</c:v>
                </c:pt>
                <c:pt idx="1">
                  <c:v>4.4</c:v>
                </c:pt>
                <c:pt idx="2">
                  <c:v>5</c:v>
                </c:pt>
                <c:pt idx="3">
                  <c:v>4</c:v>
                </c:pt>
                <c:pt idx="4">
                  <c:v>3.5</c:v>
                </c:pt>
              </c:numCache>
            </c:numRef>
          </c:val>
          <c:smooth val="0"/>
        </c:ser>
        <c:ser>
          <c:idx val="2"/>
          <c:order val="2"/>
          <c:tx>
            <c:strRef>
              <c:f>label 2</c:f>
              <c:strCache>
                <c:ptCount val="1"/>
                <c:pt idx="0">
                  <c:v>Datenreihe 3</c:v>
                </c:pt>
              </c:strCache>
            </c:strRef>
          </c:tx>
          <c:spPr>
            <a:solidFill>
              <a:srgbClr val="6c7d84"/>
            </a:solidFill>
            <a:ln w="19080">
              <a:solidFill>
                <a:srgbClr val="6c7d84"/>
              </a:solidFill>
              <a:round/>
            </a:ln>
          </c:spPr>
          <c:marker>
            <c:symbol val="none"/>
          </c:marker>
          <c:dPt>
            <c:idx val="0"/>
            <c:marker>
              <c:symbol val="none"/>
            </c:marker>
          </c:dPt>
          <c:dPt>
            <c:idx val="1"/>
            <c:marker>
              <c:symbol val="none"/>
            </c:marker>
          </c:dPt>
          <c:dPt>
            <c:idx val="2"/>
            <c:marker>
              <c:symbol val="none"/>
            </c:marker>
          </c:dPt>
          <c:dPt>
            <c:idx val="3"/>
            <c:marker>
              <c:symbol val="none"/>
            </c:marker>
          </c:dPt>
          <c:dLbls>
            <c:numFmt formatCode="General" sourceLinked="0"/>
            <c:dLbl>
              <c:idx val="0"/>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1"/>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2"/>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3"/>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txPr>
              <a:bodyPr/>
              <a:lstStyle/>
              <a:p>
                <a:pPr>
                  <a:defRPr b="0" sz="1200" spc="-1" strike="noStrike">
                    <a:solidFill>
                      <a:srgbClr val="3b515b"/>
                    </a:solidFill>
                    <a:latin typeface="TheSans UHH"/>
                  </a:defRPr>
                </a:pPr>
              </a:p>
            </c:txPr>
            <c:dLblPos val="r"/>
            <c:showLegendKey val="0"/>
            <c:showVal val="1"/>
            <c:showCatName val="0"/>
            <c:showSerName val="0"/>
            <c:showPercent val="0"/>
            <c:separator>; </c:separator>
            <c:showLeaderLines val="0"/>
          </c:dLbls>
          <c:cat>
            <c:strRef>
              <c:f>categories</c:f>
              <c:strCache>
                <c:ptCount val="5"/>
                <c:pt idx="0">
                  <c:v>Kategorie 1</c:v>
                </c:pt>
                <c:pt idx="1">
                  <c:v>Kategorie 2</c:v>
                </c:pt>
                <c:pt idx="2">
                  <c:v>Kategorie 3</c:v>
                </c:pt>
                <c:pt idx="3">
                  <c:v>Kategorie 4</c:v>
                </c:pt>
                <c:pt idx="4">
                  <c:v>Kategorie 5</c:v>
                </c:pt>
              </c:strCache>
            </c:strRef>
          </c:cat>
          <c:val>
            <c:numRef>
              <c:f>2</c:f>
              <c:numCache>
                <c:formatCode>General</c:formatCode>
                <c:ptCount val="5"/>
                <c:pt idx="0">
                  <c:v>2</c:v>
                </c:pt>
                <c:pt idx="1">
                  <c:v>2.5</c:v>
                </c:pt>
                <c:pt idx="2">
                  <c:v>3</c:v>
                </c:pt>
                <c:pt idx="3">
                  <c:v>5</c:v>
                </c:pt>
                <c:pt idx="4">
                  <c:v>6</c:v>
                </c:pt>
              </c:numCache>
            </c:numRef>
          </c:val>
          <c:smooth val="0"/>
        </c:ser>
        <c:ser>
          <c:idx val="3"/>
          <c:order val="3"/>
          <c:tx>
            <c:strRef>
              <c:f>label 3</c:f>
              <c:strCache>
                <c:ptCount val="1"/>
                <c:pt idx="0">
                  <c:v>Datenreihe 4</c:v>
                </c:pt>
              </c:strCache>
            </c:strRef>
          </c:tx>
          <c:spPr>
            <a:solidFill>
              <a:srgbClr val="b6bfc3"/>
            </a:solidFill>
            <a:ln w="19080">
              <a:solidFill>
                <a:srgbClr val="b6bfc3"/>
              </a:solidFill>
              <a:round/>
            </a:ln>
          </c:spPr>
          <c:marker>
            <c:symbol val="none"/>
          </c:marker>
          <c:dPt>
            <c:idx val="0"/>
            <c:marker>
              <c:symbol val="none"/>
            </c:marker>
          </c:dPt>
          <c:dPt>
            <c:idx val="1"/>
            <c:marker>
              <c:symbol val="none"/>
            </c:marker>
          </c:dPt>
          <c:dPt>
            <c:idx val="2"/>
            <c:marker>
              <c:symbol val="none"/>
            </c:marker>
          </c:dPt>
          <c:dPt>
            <c:idx val="3"/>
            <c:marker>
              <c:symbol val="none"/>
            </c:marker>
          </c:dPt>
          <c:dLbls>
            <c:numFmt formatCode="General" sourceLinked="0"/>
            <c:dLbl>
              <c:idx val="0"/>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1"/>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2"/>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dLbl>
              <c:idx val="3"/>
              <c:numFmt formatCode="General" sourceLinked="0"/>
              <c:txPr>
                <a:bodyPr/>
                <a:lstStyle/>
                <a:p>
                  <a:pPr>
                    <a:defRPr b="0" sz="1800" spc="-1" strike="noStrike">
                      <a:solidFill>
                        <a:srgbClr val="3b515b"/>
                      </a:solidFill>
                      <a:latin typeface="Calibri"/>
                    </a:defRPr>
                  </a:pPr>
                </a:p>
              </c:txPr>
              <c:dLblPos val="t"/>
              <c:showLegendKey val="0"/>
              <c:showVal val="1"/>
              <c:showCatName val="0"/>
              <c:showSerName val="0"/>
              <c:showPercent val="0"/>
              <c:separator>; </c:separator>
            </c:dLbl>
            <c:txPr>
              <a:bodyPr/>
              <a:lstStyle/>
              <a:p>
                <a:pPr>
                  <a:defRPr b="0" sz="1200" spc="-1" strike="noStrike">
                    <a:solidFill>
                      <a:srgbClr val="3b515b"/>
                    </a:solidFill>
                    <a:latin typeface="TheSans UHH"/>
                  </a:defRPr>
                </a:pPr>
              </a:p>
            </c:txPr>
            <c:dLblPos val="r"/>
            <c:showLegendKey val="0"/>
            <c:showVal val="1"/>
            <c:showCatName val="0"/>
            <c:showSerName val="0"/>
            <c:showPercent val="0"/>
            <c:separator>; </c:separator>
            <c:showLeaderLines val="0"/>
          </c:dLbls>
          <c:cat>
            <c:strRef>
              <c:f>categories</c:f>
              <c:strCache>
                <c:ptCount val="5"/>
                <c:pt idx="0">
                  <c:v>Kategorie 1</c:v>
                </c:pt>
                <c:pt idx="1">
                  <c:v>Kategorie 2</c:v>
                </c:pt>
                <c:pt idx="2">
                  <c:v>Kategorie 3</c:v>
                </c:pt>
                <c:pt idx="3">
                  <c:v>Kategorie 4</c:v>
                </c:pt>
                <c:pt idx="4">
                  <c:v>Kategorie 5</c:v>
                </c:pt>
              </c:strCache>
            </c:strRef>
          </c:cat>
          <c:val>
            <c:numRef>
              <c:f>3</c:f>
              <c:numCache>
                <c:formatCode>General</c:formatCode>
                <c:ptCount val="5"/>
                <c:pt idx="0">
                  <c:v>3</c:v>
                </c:pt>
                <c:pt idx="1">
                  <c:v>5.5</c:v>
                </c:pt>
                <c:pt idx="2">
                  <c:v>1.5</c:v>
                </c:pt>
                <c:pt idx="3">
                  <c:v>2</c:v>
                </c:pt>
                <c:pt idx="4">
                  <c:v>4.5</c:v>
                </c:pt>
              </c:numCache>
            </c:numRef>
          </c:val>
          <c:smooth val="0"/>
        </c:ser>
        <c:hiLowLines>
          <c:spPr>
            <a:ln>
              <a:noFill/>
            </a:ln>
          </c:spPr>
        </c:hiLowLines>
        <c:marker val="0"/>
        <c:axId val="57535751"/>
        <c:axId val="84336328"/>
      </c:lineChart>
      <c:catAx>
        <c:axId val="57535751"/>
        <c:scaling>
          <c:orientation val="minMax"/>
        </c:scaling>
        <c:delete val="0"/>
        <c:axPos val="b"/>
        <c:numFmt formatCode="[$-409]mm/dd/yyyy" sourceLinked="1"/>
        <c:majorTickMark val="out"/>
        <c:minorTickMark val="none"/>
        <c:tickLblPos val="nextTo"/>
        <c:spPr>
          <a:ln w="9360">
            <a:solidFill>
              <a:srgbClr val="8d9397"/>
            </a:solidFill>
            <a:round/>
          </a:ln>
        </c:spPr>
        <c:txPr>
          <a:bodyPr/>
          <a:lstStyle/>
          <a:p>
            <a:pPr>
              <a:defRPr b="0" sz="1200" spc="-1" strike="noStrike">
                <a:solidFill>
                  <a:srgbClr val="3b515b"/>
                </a:solidFill>
                <a:latin typeface="TheSans UHH"/>
              </a:defRPr>
            </a:pPr>
          </a:p>
        </c:txPr>
        <c:crossAx val="84336328"/>
        <c:crosses val="autoZero"/>
        <c:auto val="1"/>
        <c:lblAlgn val="ctr"/>
        <c:lblOffset val="100"/>
        <c:noMultiLvlLbl val="0"/>
      </c:catAx>
      <c:valAx>
        <c:axId val="84336328"/>
        <c:scaling>
          <c:orientation val="minMax"/>
        </c:scaling>
        <c:delete val="0"/>
        <c:axPos val="l"/>
        <c:majorGridlines>
          <c:spPr>
            <a:ln w="9360">
              <a:solidFill>
                <a:srgbClr val="ced3d6"/>
              </a:solidFill>
              <a:round/>
            </a:ln>
          </c:spPr>
        </c:majorGridlines>
        <c:numFmt formatCode="General" sourceLinked="0"/>
        <c:majorTickMark val="out"/>
        <c:minorTickMark val="none"/>
        <c:tickLblPos val="nextTo"/>
        <c:spPr>
          <a:ln w="9360">
            <a:solidFill>
              <a:srgbClr val="8d9397"/>
            </a:solidFill>
            <a:round/>
          </a:ln>
        </c:spPr>
        <c:txPr>
          <a:bodyPr/>
          <a:lstStyle/>
          <a:p>
            <a:pPr>
              <a:defRPr b="0" sz="1200" spc="-1" strike="noStrike">
                <a:solidFill>
                  <a:srgbClr val="3b515b"/>
                </a:solidFill>
                <a:latin typeface="TheSans UHH Regular"/>
              </a:defRPr>
            </a:pPr>
          </a:p>
        </c:txPr>
        <c:crossAx val="57535751"/>
        <c:crosses val="autoZero"/>
        <c:crossBetween val="midCat"/>
      </c:valAx>
      <c:spPr>
        <a:solidFill>
          <a:srgbClr val="ffffff"/>
        </a:solidFill>
        <a:ln>
          <a:solidFill>
            <a:srgbClr val="ced3d6"/>
          </a:solidFill>
        </a:ln>
      </c:spPr>
    </c:plotArea>
    <c:legend>
      <c:legendPos val="r"/>
      <c:layout>
        <c:manualLayout>
          <c:xMode val="edge"/>
          <c:yMode val="edge"/>
          <c:x val="0.786763266105346"/>
          <c:y val="0.629931529181611"/>
          <c:w val="0.163546643690765"/>
          <c:h val="0.283913043478261"/>
        </c:manualLayout>
      </c:layout>
      <c:overlay val="0"/>
      <c:spPr>
        <a:noFill/>
        <a:ln>
          <a:noFill/>
        </a:ln>
      </c:spPr>
      <c:txPr>
        <a:bodyPr/>
        <a:lstStyle/>
        <a:p>
          <a:pPr>
            <a:defRPr b="0" sz="1200" spc="-1" strike="noStrike">
              <a:solidFill>
                <a:srgbClr val="3b515b"/>
              </a:solidFill>
              <a:latin typeface="TheSans UHH"/>
            </a:defRPr>
          </a:pPr>
        </a:p>
      </c:txPr>
    </c:legend>
    <c:plotVisOnly val="1"/>
    <c:dispBlanksAs val="gap"/>
  </c:chart>
  <c:spPr>
    <a:noFill/>
    <a:ln w="9360">
      <a:solidFill>
        <a:srgbClr val="d9d9d9"/>
      </a:solidFill>
      <a:round/>
    </a:ln>
  </c:spPr>
</c:chartSpace>
</file>

<file path=ppt/charts/chart9.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0683767378108479"/>
          <c:y val="0.193729819810436"/>
          <c:w val="0.712198942627766"/>
          <c:h val="0.708572023747526"/>
        </c:manualLayout>
      </c:layout>
      <c:lineChart>
        <c:grouping val="standard"/>
        <c:varyColors val="0"/>
        <c:ser>
          <c:idx val="0"/>
          <c:order val="0"/>
          <c:tx>
            <c:strRef>
              <c:f>label 0</c:f>
              <c:strCache>
                <c:ptCount val="1"/>
                <c:pt idx="0">
                  <c:v>Datenreihe 1</c:v>
                </c:pt>
              </c:strCache>
            </c:strRef>
          </c:tx>
          <c:spPr>
            <a:solidFill>
              <a:srgbClr val="3b515b"/>
            </a:solidFill>
            <a:ln w="28440">
              <a:solidFill>
                <a:srgbClr val="3b515b"/>
              </a:solidFill>
              <a:round/>
            </a:ln>
          </c:spPr>
          <c:marker>
            <c:symbol val="none"/>
          </c:marker>
          <c:dLbls>
            <c:txPr>
              <a:bodyPr/>
              <a:lstStyle/>
              <a:p>
                <a:pPr>
                  <a:defRPr b="0" sz="1800" spc="-1" strike="noStrike">
                    <a:solidFill>
                      <a:srgbClr val="3b515b"/>
                    </a:solidFill>
                    <a:latin typeface="Calibri"/>
                  </a:defRPr>
                </a:pPr>
              </a:p>
            </c:txPr>
            <c:dLblPos val="r"/>
            <c:showLegendKey val="0"/>
            <c:showVal val="0"/>
            <c:showCatName val="0"/>
            <c:showSerName val="0"/>
            <c:showPercent val="0"/>
            <c:separator>; </c:separator>
            <c:showLeaderLines val="0"/>
          </c:dLbls>
          <c:cat>
            <c:strRef>
              <c:f>categories</c:f>
              <c:strCache>
                <c:ptCount val="9"/>
                <c:pt idx="0">
                  <c:v>2010</c:v>
                </c:pt>
                <c:pt idx="1">
                  <c:v>2011</c:v>
                </c:pt>
                <c:pt idx="2">
                  <c:v>2012</c:v>
                </c:pt>
                <c:pt idx="3">
                  <c:v>2013</c:v>
                </c:pt>
                <c:pt idx="4">
                  <c:v>2014</c:v>
                </c:pt>
                <c:pt idx="5">
                  <c:v>2015</c:v>
                </c:pt>
                <c:pt idx="6">
                  <c:v>2016</c:v>
                </c:pt>
                <c:pt idx="7">
                  <c:v>2017</c:v>
                </c:pt>
                <c:pt idx="8">
                  <c:v>2018</c:v>
                </c:pt>
              </c:strCache>
            </c:strRef>
          </c:cat>
          <c:val>
            <c:numRef>
              <c:f>0</c:f>
              <c:numCache>
                <c:formatCode>General</c:formatCode>
                <c:ptCount val="9"/>
                <c:pt idx="0">
                  <c:v>5.5</c:v>
                </c:pt>
                <c:pt idx="1">
                  <c:v>6</c:v>
                </c:pt>
                <c:pt idx="2">
                  <c:v>7.5</c:v>
                </c:pt>
                <c:pt idx="3">
                  <c:v>9.5</c:v>
                </c:pt>
                <c:pt idx="4">
                  <c:v>12</c:v>
                </c:pt>
                <c:pt idx="5">
                  <c:v>14</c:v>
                </c:pt>
                <c:pt idx="6">
                  <c:v>14.5</c:v>
                </c:pt>
                <c:pt idx="7">
                  <c:v>16</c:v>
                </c:pt>
                <c:pt idx="8">
                  <c:v>18</c:v>
                </c:pt>
              </c:numCache>
            </c:numRef>
          </c:val>
          <c:smooth val="0"/>
        </c:ser>
        <c:ser>
          <c:idx val="1"/>
          <c:order val="1"/>
          <c:tx>
            <c:strRef>
              <c:f>label 1</c:f>
              <c:strCache>
                <c:ptCount val="1"/>
                <c:pt idx="0">
                  <c:v>Datenreihe 2</c:v>
                </c:pt>
              </c:strCache>
            </c:strRef>
          </c:tx>
          <c:spPr>
            <a:solidFill>
              <a:srgbClr val="9da8ad"/>
            </a:solidFill>
            <a:ln w="28440">
              <a:solidFill>
                <a:srgbClr val="9da8ad"/>
              </a:solidFill>
              <a:round/>
            </a:ln>
          </c:spPr>
          <c:marker>
            <c:symbol val="none"/>
          </c:marker>
          <c:dLbls>
            <c:txPr>
              <a:bodyPr/>
              <a:lstStyle/>
              <a:p>
                <a:pPr>
                  <a:defRPr b="0" sz="1800" spc="-1" strike="noStrike">
                    <a:solidFill>
                      <a:srgbClr val="3b515b"/>
                    </a:solidFill>
                    <a:latin typeface="Calibri"/>
                  </a:defRPr>
                </a:pPr>
              </a:p>
            </c:txPr>
            <c:dLblPos val="r"/>
            <c:showLegendKey val="0"/>
            <c:showVal val="0"/>
            <c:showCatName val="0"/>
            <c:showSerName val="0"/>
            <c:showPercent val="0"/>
            <c:separator>; </c:separator>
            <c:showLeaderLines val="0"/>
          </c:dLbls>
          <c:cat>
            <c:strRef>
              <c:f>categories</c:f>
              <c:strCache>
                <c:ptCount val="9"/>
                <c:pt idx="0">
                  <c:v>2010</c:v>
                </c:pt>
                <c:pt idx="1">
                  <c:v>2011</c:v>
                </c:pt>
                <c:pt idx="2">
                  <c:v>2012</c:v>
                </c:pt>
                <c:pt idx="3">
                  <c:v>2013</c:v>
                </c:pt>
                <c:pt idx="4">
                  <c:v>2014</c:v>
                </c:pt>
                <c:pt idx="5">
                  <c:v>2015</c:v>
                </c:pt>
                <c:pt idx="6">
                  <c:v>2016</c:v>
                </c:pt>
                <c:pt idx="7">
                  <c:v>2017</c:v>
                </c:pt>
                <c:pt idx="8">
                  <c:v>2018</c:v>
                </c:pt>
              </c:strCache>
            </c:strRef>
          </c:cat>
          <c:val>
            <c:numRef>
              <c:f>1</c:f>
              <c:numCache>
                <c:formatCode>General</c:formatCode>
                <c:ptCount val="9"/>
                <c:pt idx="0">
                  <c:v>2.4</c:v>
                </c:pt>
                <c:pt idx="1">
                  <c:v>4.4</c:v>
                </c:pt>
                <c:pt idx="2">
                  <c:v>1.8</c:v>
                </c:pt>
                <c:pt idx="3">
                  <c:v>2.8</c:v>
                </c:pt>
                <c:pt idx="4">
                  <c:v>3.5</c:v>
                </c:pt>
                <c:pt idx="5">
                  <c:v>4</c:v>
                </c:pt>
                <c:pt idx="6">
                  <c:v>5</c:v>
                </c:pt>
                <c:pt idx="7">
                  <c:v>5</c:v>
                </c:pt>
                <c:pt idx="8">
                  <c:v>6</c:v>
                </c:pt>
              </c:numCache>
            </c:numRef>
          </c:val>
          <c:smooth val="0"/>
        </c:ser>
        <c:ser>
          <c:idx val="2"/>
          <c:order val="2"/>
          <c:tx>
            <c:strRef>
              <c:f>label 2</c:f>
              <c:strCache>
                <c:ptCount val="1"/>
                <c:pt idx="0">
                  <c:v>Datenreihe 3</c:v>
                </c:pt>
              </c:strCache>
            </c:strRef>
          </c:tx>
          <c:spPr>
            <a:solidFill>
              <a:srgbClr val="009cd1"/>
            </a:solidFill>
            <a:ln w="28440">
              <a:solidFill>
                <a:srgbClr val="009cd1"/>
              </a:solidFill>
              <a:round/>
            </a:ln>
          </c:spPr>
          <c:marker>
            <c:symbol val="none"/>
          </c:marker>
          <c:dLbls>
            <c:txPr>
              <a:bodyPr/>
              <a:lstStyle/>
              <a:p>
                <a:pPr>
                  <a:defRPr b="0" sz="1800" spc="-1" strike="noStrike">
                    <a:solidFill>
                      <a:srgbClr val="3b515b"/>
                    </a:solidFill>
                    <a:latin typeface="Calibri"/>
                  </a:defRPr>
                </a:pPr>
              </a:p>
            </c:txPr>
            <c:dLblPos val="r"/>
            <c:showLegendKey val="0"/>
            <c:showVal val="0"/>
            <c:showCatName val="0"/>
            <c:showSerName val="0"/>
            <c:showPercent val="0"/>
            <c:separator>; </c:separator>
            <c:showLeaderLines val="0"/>
          </c:dLbls>
          <c:cat>
            <c:strRef>
              <c:f>categories</c:f>
              <c:strCache>
                <c:ptCount val="9"/>
                <c:pt idx="0">
                  <c:v>2010</c:v>
                </c:pt>
                <c:pt idx="1">
                  <c:v>2011</c:v>
                </c:pt>
                <c:pt idx="2">
                  <c:v>2012</c:v>
                </c:pt>
                <c:pt idx="3">
                  <c:v>2013</c:v>
                </c:pt>
                <c:pt idx="4">
                  <c:v>2014</c:v>
                </c:pt>
                <c:pt idx="5">
                  <c:v>2015</c:v>
                </c:pt>
                <c:pt idx="6">
                  <c:v>2016</c:v>
                </c:pt>
                <c:pt idx="7">
                  <c:v>2017</c:v>
                </c:pt>
                <c:pt idx="8">
                  <c:v>2018</c:v>
                </c:pt>
              </c:strCache>
            </c:strRef>
          </c:cat>
          <c:val>
            <c:numRef>
              <c:f>2</c:f>
              <c:numCache>
                <c:formatCode>General</c:formatCode>
                <c:ptCount val="9"/>
                <c:pt idx="0">
                  <c:v>2</c:v>
                </c:pt>
                <c:pt idx="1">
                  <c:v>2</c:v>
                </c:pt>
                <c:pt idx="2">
                  <c:v>3</c:v>
                </c:pt>
                <c:pt idx="3">
                  <c:v>5</c:v>
                </c:pt>
                <c:pt idx="4">
                  <c:v>6</c:v>
                </c:pt>
                <c:pt idx="5">
                  <c:v>8</c:v>
                </c:pt>
                <c:pt idx="6">
                  <c:v>7.5</c:v>
                </c:pt>
                <c:pt idx="7">
                  <c:v>9.5</c:v>
                </c:pt>
                <c:pt idx="8">
                  <c:v>11</c:v>
                </c:pt>
              </c:numCache>
            </c:numRef>
          </c:val>
          <c:smooth val="0"/>
        </c:ser>
        <c:ser>
          <c:idx val="3"/>
          <c:order val="3"/>
          <c:tx>
            <c:strRef>
              <c:f>label 3</c:f>
              <c:strCache>
                <c:ptCount val="1"/>
                <c:pt idx="0">
                  <c:v>Datenreihe 4</c:v>
                </c:pt>
              </c:strCache>
            </c:strRef>
          </c:tx>
          <c:spPr>
            <a:solidFill>
              <a:srgbClr val="7fcde8"/>
            </a:solidFill>
            <a:ln w="28440">
              <a:solidFill>
                <a:srgbClr val="7fcde8"/>
              </a:solidFill>
              <a:round/>
            </a:ln>
          </c:spPr>
          <c:marker>
            <c:symbol val="none"/>
          </c:marker>
          <c:dLbls>
            <c:txPr>
              <a:bodyPr/>
              <a:lstStyle/>
              <a:p>
                <a:pPr>
                  <a:defRPr b="0" sz="1800" spc="-1" strike="noStrike">
                    <a:solidFill>
                      <a:srgbClr val="3b515b"/>
                    </a:solidFill>
                    <a:latin typeface="Calibri"/>
                  </a:defRPr>
                </a:pPr>
              </a:p>
            </c:txPr>
            <c:dLblPos val="r"/>
            <c:showLegendKey val="0"/>
            <c:showVal val="0"/>
            <c:showCatName val="0"/>
            <c:showSerName val="0"/>
            <c:showPercent val="0"/>
            <c:separator>; </c:separator>
            <c:showLeaderLines val="0"/>
          </c:dLbls>
          <c:cat>
            <c:strRef>
              <c:f>categories</c:f>
              <c:strCache>
                <c:ptCount val="9"/>
                <c:pt idx="0">
                  <c:v>2010</c:v>
                </c:pt>
                <c:pt idx="1">
                  <c:v>2011</c:v>
                </c:pt>
                <c:pt idx="2">
                  <c:v>2012</c:v>
                </c:pt>
                <c:pt idx="3">
                  <c:v>2013</c:v>
                </c:pt>
                <c:pt idx="4">
                  <c:v>2014</c:v>
                </c:pt>
                <c:pt idx="5">
                  <c:v>2015</c:v>
                </c:pt>
                <c:pt idx="6">
                  <c:v>2016</c:v>
                </c:pt>
                <c:pt idx="7">
                  <c:v>2017</c:v>
                </c:pt>
                <c:pt idx="8">
                  <c:v>2018</c:v>
                </c:pt>
              </c:strCache>
            </c:strRef>
          </c:cat>
          <c:val>
            <c:numRef>
              <c:f>3</c:f>
              <c:numCache>
                <c:formatCode>General</c:formatCode>
                <c:ptCount val="9"/>
                <c:pt idx="0">
                  <c:v>3</c:v>
                </c:pt>
                <c:pt idx="1">
                  <c:v>5.5</c:v>
                </c:pt>
                <c:pt idx="2">
                  <c:v>1.5</c:v>
                </c:pt>
                <c:pt idx="3">
                  <c:v>2</c:v>
                </c:pt>
                <c:pt idx="4">
                  <c:v>4.5</c:v>
                </c:pt>
                <c:pt idx="5">
                  <c:v>5</c:v>
                </c:pt>
                <c:pt idx="6">
                  <c:v>6.5</c:v>
                </c:pt>
                <c:pt idx="7">
                  <c:v>8</c:v>
                </c:pt>
                <c:pt idx="8">
                  <c:v>10</c:v>
                </c:pt>
              </c:numCache>
            </c:numRef>
          </c:val>
          <c:smooth val="0"/>
        </c:ser>
        <c:hiLowLines>
          <c:spPr>
            <a:ln>
              <a:noFill/>
            </a:ln>
          </c:spPr>
        </c:hiLowLines>
        <c:marker val="0"/>
        <c:axId val="47159318"/>
        <c:axId val="46124802"/>
      </c:lineChart>
      <c:catAx>
        <c:axId val="47159318"/>
        <c:scaling>
          <c:orientation val="minMax"/>
        </c:scaling>
        <c:delete val="0"/>
        <c:axPos val="b"/>
        <c:numFmt formatCode="[$-409]mm/dd/yyyy" sourceLinked="1"/>
        <c:majorTickMark val="out"/>
        <c:minorTickMark val="none"/>
        <c:tickLblPos val="nextTo"/>
        <c:spPr>
          <a:ln w="9360">
            <a:solidFill>
              <a:srgbClr val="8d9397"/>
            </a:solidFill>
            <a:round/>
          </a:ln>
        </c:spPr>
        <c:txPr>
          <a:bodyPr/>
          <a:lstStyle/>
          <a:p>
            <a:pPr>
              <a:defRPr b="0" sz="1200" spc="-1" strike="noStrike">
                <a:solidFill>
                  <a:srgbClr val="3b515b"/>
                </a:solidFill>
                <a:latin typeface="TheSans UHH"/>
              </a:defRPr>
            </a:pPr>
          </a:p>
        </c:txPr>
        <c:crossAx val="46124802"/>
        <c:crosses val="autoZero"/>
        <c:auto val="1"/>
        <c:lblAlgn val="ctr"/>
        <c:lblOffset val="100"/>
        <c:noMultiLvlLbl val="0"/>
      </c:catAx>
      <c:valAx>
        <c:axId val="46124802"/>
        <c:scaling>
          <c:orientation val="minMax"/>
        </c:scaling>
        <c:delete val="0"/>
        <c:axPos val="l"/>
        <c:majorGridlines>
          <c:spPr>
            <a:ln w="6480">
              <a:solidFill>
                <a:srgbClr val="8d9397"/>
              </a:solidFill>
              <a:round/>
            </a:ln>
          </c:spPr>
        </c:majorGridlines>
        <c:numFmt formatCode="General" sourceLinked="0"/>
        <c:majorTickMark val="out"/>
        <c:minorTickMark val="none"/>
        <c:tickLblPos val="nextTo"/>
        <c:spPr>
          <a:ln w="9360">
            <a:solidFill>
              <a:srgbClr val="8d9397"/>
            </a:solidFill>
            <a:round/>
          </a:ln>
        </c:spPr>
        <c:txPr>
          <a:bodyPr/>
          <a:lstStyle/>
          <a:p>
            <a:pPr>
              <a:defRPr b="0" sz="1200" spc="-1" strike="noStrike">
                <a:solidFill>
                  <a:srgbClr val="3b515b"/>
                </a:solidFill>
                <a:latin typeface="TheSans UHH"/>
              </a:defRPr>
            </a:pPr>
          </a:p>
        </c:txPr>
        <c:crossAx val="47159318"/>
        <c:crosses val="autoZero"/>
        <c:crossBetween val="midCat"/>
      </c:valAx>
      <c:spPr>
        <a:solidFill>
          <a:srgbClr val="ffffff"/>
        </a:solidFill>
        <a:ln w="6480">
          <a:solidFill>
            <a:srgbClr val="b6bfc3"/>
          </a:solidFill>
          <a:round/>
        </a:ln>
      </c:spPr>
    </c:plotArea>
    <c:legend>
      <c:legendPos val="r"/>
      <c:layout>
        <c:manualLayout>
          <c:xMode val="edge"/>
          <c:yMode val="edge"/>
          <c:x val="0.786763266105346"/>
          <c:y val="0.64587022185189"/>
          <c:w val="0.163233335944231"/>
          <c:h val="0.268958333333333"/>
        </c:manualLayout>
      </c:layout>
      <c:overlay val="0"/>
      <c:spPr>
        <a:noFill/>
        <a:ln>
          <a:noFill/>
        </a:ln>
      </c:spPr>
      <c:txPr>
        <a:bodyPr/>
        <a:lstStyle/>
        <a:p>
          <a:pPr>
            <a:defRPr b="0" sz="1200" spc="-1" strike="noStrike">
              <a:solidFill>
                <a:srgbClr val="3b515b"/>
              </a:solidFill>
              <a:latin typeface="TheSans UHH"/>
            </a:defRPr>
          </a:pPr>
        </a:p>
      </c:txPr>
    </c:legend>
    <c:plotVisOnly val="1"/>
    <c:dispBlanksAs val="gap"/>
  </c:chart>
  <c:spPr>
    <a:noFill/>
    <a:ln w="9360">
      <a:solidFill>
        <a:srgbClr val="d9d9d9"/>
      </a:solidFill>
      <a:round/>
    </a:ln>
  </c:spPr>
</c:chartSpac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2"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de-DE" sz="1800" spc="-1" strike="noStrike">
                <a:solidFill>
                  <a:srgbClr val="3b515b"/>
                </a:solidFill>
                <a:latin typeface="Calibri"/>
              </a:rPr>
              <a:t>Click to move the slide</a:t>
            </a:r>
            <a:endParaRPr b="0" lang="de-DE" sz="1800" spc="-1" strike="noStrike">
              <a:solidFill>
                <a:srgbClr val="3b515b"/>
              </a:solidFill>
              <a:latin typeface="Calibri"/>
            </a:endParaRPr>
          </a:p>
        </p:txBody>
      </p:sp>
      <p:sp>
        <p:nvSpPr>
          <p:cNvPr id="643"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644"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645"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646"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647"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22C51D5B-94CE-442A-BFA1-90EC060EBB52}"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4" name="PlaceHolder 1"/>
          <p:cNvSpPr>
            <a:spLocks noGrp="1"/>
          </p:cNvSpPr>
          <p:nvPr>
            <p:ph type="sldImg"/>
          </p:nvPr>
        </p:nvSpPr>
        <p:spPr>
          <a:xfrm>
            <a:off x="380880" y="685800"/>
            <a:ext cx="6095520" cy="3428640"/>
          </a:xfrm>
          <a:prstGeom prst="rect">
            <a:avLst/>
          </a:prstGeom>
        </p:spPr>
      </p:sp>
      <p:sp>
        <p:nvSpPr>
          <p:cNvPr id="905"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06" name="TextShape 3"/>
          <p:cNvSpPr txBox="1"/>
          <p:nvPr/>
        </p:nvSpPr>
        <p:spPr>
          <a:xfrm>
            <a:off x="3884760" y="8685360"/>
            <a:ext cx="2971440" cy="456840"/>
          </a:xfrm>
          <a:prstGeom prst="rect">
            <a:avLst/>
          </a:prstGeom>
          <a:noFill/>
          <a:ln>
            <a:noFill/>
          </a:ln>
        </p:spPr>
        <p:txBody>
          <a:bodyPr anchor="b">
            <a:noAutofit/>
          </a:bodyPr>
          <a:p>
            <a:pPr algn="r">
              <a:lnSpc>
                <a:spcPct val="100000"/>
              </a:lnSpc>
            </a:pPr>
            <a:fld id="{41078B5B-73F2-4891-89FD-FD630D9A6B4E}" type="slidenum">
              <a:rPr b="0" lang="de-DE" sz="1200" spc="-1" strike="noStrike">
                <a:latin typeface="TheSans UHH"/>
              </a:rPr>
              <a:t>&lt;number&gt;</a:t>
            </a:fld>
            <a:endParaRPr b="0" lang="en-US"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6" name="PlaceHolder 1"/>
          <p:cNvSpPr>
            <a:spLocks noGrp="1"/>
          </p:cNvSpPr>
          <p:nvPr>
            <p:ph type="sldImg"/>
          </p:nvPr>
        </p:nvSpPr>
        <p:spPr>
          <a:xfrm>
            <a:off x="380880" y="685800"/>
            <a:ext cx="6095520" cy="3428640"/>
          </a:xfrm>
          <a:prstGeom prst="rect">
            <a:avLst/>
          </a:prstGeom>
        </p:spPr>
      </p:sp>
      <p:sp>
        <p:nvSpPr>
          <p:cNvPr id="917"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18" name="TextShape 3"/>
          <p:cNvSpPr txBox="1"/>
          <p:nvPr/>
        </p:nvSpPr>
        <p:spPr>
          <a:xfrm>
            <a:off x="3884760" y="8685360"/>
            <a:ext cx="2971440" cy="456840"/>
          </a:xfrm>
          <a:prstGeom prst="rect">
            <a:avLst/>
          </a:prstGeom>
          <a:noFill/>
          <a:ln>
            <a:noFill/>
          </a:ln>
        </p:spPr>
        <p:txBody>
          <a:bodyPr anchor="b">
            <a:noAutofit/>
          </a:bodyPr>
          <a:p>
            <a:pPr algn="r">
              <a:lnSpc>
                <a:spcPct val="100000"/>
              </a:lnSpc>
            </a:pPr>
            <a:fld id="{6BA9CF67-D809-4591-B9B1-AE348D503E9D}" type="slidenum">
              <a:rPr b="0" lang="de-DE" sz="1200" spc="-1" strike="noStrike">
                <a:latin typeface="TheSans UHH"/>
              </a:rPr>
              <a:t>&lt;number&gt;</a:t>
            </a:fld>
            <a:endParaRPr b="0" lang="en-US"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9" name="PlaceHolder 1"/>
          <p:cNvSpPr>
            <a:spLocks noGrp="1"/>
          </p:cNvSpPr>
          <p:nvPr>
            <p:ph type="sldImg"/>
          </p:nvPr>
        </p:nvSpPr>
        <p:spPr>
          <a:xfrm>
            <a:off x="380880" y="685800"/>
            <a:ext cx="6095520" cy="3428640"/>
          </a:xfrm>
          <a:prstGeom prst="rect">
            <a:avLst/>
          </a:prstGeom>
        </p:spPr>
      </p:sp>
      <p:sp>
        <p:nvSpPr>
          <p:cNvPr id="920"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21" name="TextShape 3"/>
          <p:cNvSpPr txBox="1"/>
          <p:nvPr/>
        </p:nvSpPr>
        <p:spPr>
          <a:xfrm>
            <a:off x="3884760" y="8685360"/>
            <a:ext cx="2971440" cy="456840"/>
          </a:xfrm>
          <a:prstGeom prst="rect">
            <a:avLst/>
          </a:prstGeom>
          <a:noFill/>
          <a:ln>
            <a:noFill/>
          </a:ln>
        </p:spPr>
        <p:txBody>
          <a:bodyPr anchor="b">
            <a:noAutofit/>
          </a:bodyPr>
          <a:p>
            <a:pPr algn="r">
              <a:lnSpc>
                <a:spcPct val="100000"/>
              </a:lnSpc>
            </a:pPr>
            <a:fld id="{CAAACCE2-B26E-45D3-BDB4-0CE2E45315B9}" type="slidenum">
              <a:rPr b="0" lang="de-DE" sz="1200" spc="-1" strike="noStrike">
                <a:latin typeface="TheSans UHH"/>
              </a:rPr>
              <a:t>&lt;number&gt;</a:t>
            </a:fld>
            <a:endParaRPr b="0" lang="en-US" sz="12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2" name="PlaceHolder 1"/>
          <p:cNvSpPr>
            <a:spLocks noGrp="1"/>
          </p:cNvSpPr>
          <p:nvPr>
            <p:ph type="sldImg"/>
          </p:nvPr>
        </p:nvSpPr>
        <p:spPr>
          <a:xfrm>
            <a:off x="380880" y="685800"/>
            <a:ext cx="6095520" cy="3428640"/>
          </a:xfrm>
          <a:prstGeom prst="rect">
            <a:avLst/>
          </a:prstGeom>
        </p:spPr>
      </p:sp>
      <p:sp>
        <p:nvSpPr>
          <p:cNvPr id="923"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24" name="TextShape 3"/>
          <p:cNvSpPr txBox="1"/>
          <p:nvPr/>
        </p:nvSpPr>
        <p:spPr>
          <a:xfrm>
            <a:off x="3884760" y="8685360"/>
            <a:ext cx="2971440" cy="456840"/>
          </a:xfrm>
          <a:prstGeom prst="rect">
            <a:avLst/>
          </a:prstGeom>
          <a:noFill/>
          <a:ln>
            <a:noFill/>
          </a:ln>
        </p:spPr>
        <p:txBody>
          <a:bodyPr anchor="b">
            <a:noAutofit/>
          </a:bodyPr>
          <a:p>
            <a:pPr algn="r">
              <a:lnSpc>
                <a:spcPct val="100000"/>
              </a:lnSpc>
            </a:pPr>
            <a:fld id="{D3664D54-1C7A-4F0C-B2DF-43AE5DA19C8A}" type="slidenum">
              <a:rPr b="0" lang="de-DE" sz="1200" spc="-1" strike="noStrike">
                <a:latin typeface="TheSans UHH"/>
              </a:rPr>
              <a:t>&lt;number&gt;</a:t>
            </a:fld>
            <a:endParaRPr b="0" lang="en-US" sz="12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5" name="PlaceHolder 1"/>
          <p:cNvSpPr>
            <a:spLocks noGrp="1"/>
          </p:cNvSpPr>
          <p:nvPr>
            <p:ph type="sldImg"/>
          </p:nvPr>
        </p:nvSpPr>
        <p:spPr>
          <a:xfrm>
            <a:off x="380880" y="685800"/>
            <a:ext cx="6095520" cy="3428640"/>
          </a:xfrm>
          <a:prstGeom prst="rect">
            <a:avLst/>
          </a:prstGeom>
        </p:spPr>
      </p:sp>
      <p:sp>
        <p:nvSpPr>
          <p:cNvPr id="926"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27" name="TextShape 3"/>
          <p:cNvSpPr txBox="1"/>
          <p:nvPr/>
        </p:nvSpPr>
        <p:spPr>
          <a:xfrm>
            <a:off x="3884760" y="8685360"/>
            <a:ext cx="2971440" cy="456840"/>
          </a:xfrm>
          <a:prstGeom prst="rect">
            <a:avLst/>
          </a:prstGeom>
          <a:noFill/>
          <a:ln>
            <a:noFill/>
          </a:ln>
        </p:spPr>
        <p:txBody>
          <a:bodyPr anchor="b">
            <a:noAutofit/>
          </a:bodyPr>
          <a:p>
            <a:pPr algn="r">
              <a:lnSpc>
                <a:spcPct val="100000"/>
              </a:lnSpc>
            </a:pPr>
            <a:fld id="{603A8ED5-071B-4AE5-9E32-65E80FD0AAA5}" type="slidenum">
              <a:rPr b="0" lang="de-DE" sz="1200" spc="-1" strike="noStrike">
                <a:latin typeface="TheSans UHH"/>
              </a:rPr>
              <a:t>&lt;number&gt;</a:t>
            </a:fld>
            <a:endParaRPr b="0" lang="en-US" sz="1200" spc="-1" strike="noStrike">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8" name="PlaceHolder 1"/>
          <p:cNvSpPr>
            <a:spLocks noGrp="1"/>
          </p:cNvSpPr>
          <p:nvPr>
            <p:ph type="sldImg"/>
          </p:nvPr>
        </p:nvSpPr>
        <p:spPr>
          <a:xfrm>
            <a:off x="380880" y="685800"/>
            <a:ext cx="6095520" cy="3428640"/>
          </a:xfrm>
          <a:prstGeom prst="rect">
            <a:avLst/>
          </a:prstGeom>
        </p:spPr>
      </p:sp>
      <p:sp>
        <p:nvSpPr>
          <p:cNvPr id="929"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30" name="TextShape 3"/>
          <p:cNvSpPr txBox="1"/>
          <p:nvPr/>
        </p:nvSpPr>
        <p:spPr>
          <a:xfrm>
            <a:off x="3884760" y="8685360"/>
            <a:ext cx="2971440" cy="456840"/>
          </a:xfrm>
          <a:prstGeom prst="rect">
            <a:avLst/>
          </a:prstGeom>
          <a:noFill/>
          <a:ln>
            <a:noFill/>
          </a:ln>
        </p:spPr>
        <p:txBody>
          <a:bodyPr anchor="b">
            <a:noAutofit/>
          </a:bodyPr>
          <a:p>
            <a:pPr algn="r">
              <a:lnSpc>
                <a:spcPct val="100000"/>
              </a:lnSpc>
            </a:pPr>
            <a:fld id="{32987DA7-CCBE-4435-8078-AC6CC75F06D9}" type="slidenum">
              <a:rPr b="0" lang="de-DE" sz="1200" spc="-1" strike="noStrike">
                <a:latin typeface="TheSans UHH"/>
              </a:rPr>
              <a:t>&lt;number&gt;</a:t>
            </a:fld>
            <a:endParaRPr b="0" lang="en-US" sz="1200" spc="-1" strike="noStrike">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1" name="PlaceHolder 1"/>
          <p:cNvSpPr>
            <a:spLocks noGrp="1"/>
          </p:cNvSpPr>
          <p:nvPr>
            <p:ph type="sldImg"/>
          </p:nvPr>
        </p:nvSpPr>
        <p:spPr>
          <a:xfrm>
            <a:off x="380880" y="685800"/>
            <a:ext cx="6095520" cy="3428640"/>
          </a:xfrm>
          <a:prstGeom prst="rect">
            <a:avLst/>
          </a:prstGeom>
        </p:spPr>
      </p:sp>
      <p:sp>
        <p:nvSpPr>
          <p:cNvPr id="932"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33" name="TextShape 3"/>
          <p:cNvSpPr txBox="1"/>
          <p:nvPr/>
        </p:nvSpPr>
        <p:spPr>
          <a:xfrm>
            <a:off x="3884760" y="8685360"/>
            <a:ext cx="2971440" cy="456840"/>
          </a:xfrm>
          <a:prstGeom prst="rect">
            <a:avLst/>
          </a:prstGeom>
          <a:noFill/>
          <a:ln>
            <a:noFill/>
          </a:ln>
        </p:spPr>
        <p:txBody>
          <a:bodyPr anchor="b">
            <a:noAutofit/>
          </a:bodyPr>
          <a:p>
            <a:pPr algn="r">
              <a:lnSpc>
                <a:spcPct val="100000"/>
              </a:lnSpc>
            </a:pPr>
            <a:fld id="{F2468F65-29E9-477C-A9F2-D2B8E7948413}" type="slidenum">
              <a:rPr b="0" lang="de-DE" sz="1200" spc="-1" strike="noStrike">
                <a:latin typeface="TheSans UHH"/>
              </a:rPr>
              <a:t>&lt;number&gt;</a:t>
            </a:fld>
            <a:endParaRPr b="0" lang="en-US" sz="12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4" name="PlaceHolder 1"/>
          <p:cNvSpPr>
            <a:spLocks noGrp="1"/>
          </p:cNvSpPr>
          <p:nvPr>
            <p:ph type="sldImg"/>
          </p:nvPr>
        </p:nvSpPr>
        <p:spPr>
          <a:xfrm>
            <a:off x="380880" y="685800"/>
            <a:ext cx="6095520" cy="3428640"/>
          </a:xfrm>
          <a:prstGeom prst="rect">
            <a:avLst/>
          </a:prstGeom>
        </p:spPr>
      </p:sp>
      <p:sp>
        <p:nvSpPr>
          <p:cNvPr id="935"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36" name="TextShape 3"/>
          <p:cNvSpPr txBox="1"/>
          <p:nvPr/>
        </p:nvSpPr>
        <p:spPr>
          <a:xfrm>
            <a:off x="3884760" y="8685360"/>
            <a:ext cx="2971440" cy="456840"/>
          </a:xfrm>
          <a:prstGeom prst="rect">
            <a:avLst/>
          </a:prstGeom>
          <a:noFill/>
          <a:ln>
            <a:noFill/>
          </a:ln>
        </p:spPr>
        <p:txBody>
          <a:bodyPr anchor="b">
            <a:noAutofit/>
          </a:bodyPr>
          <a:p>
            <a:pPr algn="r">
              <a:lnSpc>
                <a:spcPct val="100000"/>
              </a:lnSpc>
            </a:pPr>
            <a:fld id="{9D097981-51CF-4140-8AEF-8EB206374B58}" type="slidenum">
              <a:rPr b="0" lang="de-DE" sz="1200" spc="-1" strike="noStrike">
                <a:latin typeface="TheSans UHH"/>
              </a:rPr>
              <a:t>&lt;number&gt;</a:t>
            </a:fld>
            <a:endParaRPr b="0" lang="en-US" sz="12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7" name="PlaceHolder 1"/>
          <p:cNvSpPr>
            <a:spLocks noGrp="1"/>
          </p:cNvSpPr>
          <p:nvPr>
            <p:ph type="sldImg"/>
          </p:nvPr>
        </p:nvSpPr>
        <p:spPr>
          <a:xfrm>
            <a:off x="380880" y="685800"/>
            <a:ext cx="6095520" cy="3428640"/>
          </a:xfrm>
          <a:prstGeom prst="rect">
            <a:avLst/>
          </a:prstGeom>
        </p:spPr>
      </p:sp>
      <p:sp>
        <p:nvSpPr>
          <p:cNvPr id="938"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39" name="TextShape 3"/>
          <p:cNvSpPr txBox="1"/>
          <p:nvPr/>
        </p:nvSpPr>
        <p:spPr>
          <a:xfrm>
            <a:off x="3884760" y="8685360"/>
            <a:ext cx="2971440" cy="456840"/>
          </a:xfrm>
          <a:prstGeom prst="rect">
            <a:avLst/>
          </a:prstGeom>
          <a:noFill/>
          <a:ln>
            <a:noFill/>
          </a:ln>
        </p:spPr>
        <p:txBody>
          <a:bodyPr anchor="b">
            <a:noAutofit/>
          </a:bodyPr>
          <a:p>
            <a:pPr algn="r">
              <a:lnSpc>
                <a:spcPct val="100000"/>
              </a:lnSpc>
            </a:pPr>
            <a:fld id="{44D6D926-13AF-49F0-8566-61030F5CE15A}" type="slidenum">
              <a:rPr b="0" lang="de-DE" sz="1200" spc="-1" strike="noStrike">
                <a:latin typeface="TheSans UHH"/>
              </a:rPr>
              <a:t>&lt;number&gt;</a:t>
            </a:fld>
            <a:endParaRPr b="0" lang="en-US" sz="1200" spc="-1" strike="noStrike">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0" name="PlaceHolder 1"/>
          <p:cNvSpPr>
            <a:spLocks noGrp="1"/>
          </p:cNvSpPr>
          <p:nvPr>
            <p:ph type="sldImg"/>
          </p:nvPr>
        </p:nvSpPr>
        <p:spPr>
          <a:xfrm>
            <a:off x="380880" y="685800"/>
            <a:ext cx="6095520" cy="3428640"/>
          </a:xfrm>
          <a:prstGeom prst="rect">
            <a:avLst/>
          </a:prstGeom>
        </p:spPr>
      </p:sp>
      <p:sp>
        <p:nvSpPr>
          <p:cNvPr id="941"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42" name="TextShape 3"/>
          <p:cNvSpPr txBox="1"/>
          <p:nvPr/>
        </p:nvSpPr>
        <p:spPr>
          <a:xfrm>
            <a:off x="3884760" y="8685360"/>
            <a:ext cx="2971440" cy="456840"/>
          </a:xfrm>
          <a:prstGeom prst="rect">
            <a:avLst/>
          </a:prstGeom>
          <a:noFill/>
          <a:ln>
            <a:noFill/>
          </a:ln>
        </p:spPr>
        <p:txBody>
          <a:bodyPr anchor="b">
            <a:noAutofit/>
          </a:bodyPr>
          <a:p>
            <a:pPr algn="r">
              <a:lnSpc>
                <a:spcPct val="100000"/>
              </a:lnSpc>
            </a:pPr>
            <a:fld id="{61186497-1876-4B60-AA7F-FBBB711B5F8F}" type="slidenum">
              <a:rPr b="0" lang="de-DE" sz="1200" spc="-1" strike="noStrike">
                <a:latin typeface="TheSans UHH"/>
              </a:rPr>
              <a:t>&lt;number&gt;</a:t>
            </a:fld>
            <a:endParaRPr b="0" lang="en-US" sz="1200" spc="-1" strike="noStrike">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3" name="PlaceHolder 1"/>
          <p:cNvSpPr>
            <a:spLocks noGrp="1"/>
          </p:cNvSpPr>
          <p:nvPr>
            <p:ph type="sldImg"/>
          </p:nvPr>
        </p:nvSpPr>
        <p:spPr>
          <a:xfrm>
            <a:off x="380880" y="685800"/>
            <a:ext cx="6095520" cy="3428640"/>
          </a:xfrm>
          <a:prstGeom prst="rect">
            <a:avLst/>
          </a:prstGeom>
        </p:spPr>
      </p:sp>
      <p:sp>
        <p:nvSpPr>
          <p:cNvPr id="944"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45" name="TextShape 3"/>
          <p:cNvSpPr txBox="1"/>
          <p:nvPr/>
        </p:nvSpPr>
        <p:spPr>
          <a:xfrm>
            <a:off x="3884760" y="8685360"/>
            <a:ext cx="2971440" cy="456840"/>
          </a:xfrm>
          <a:prstGeom prst="rect">
            <a:avLst/>
          </a:prstGeom>
          <a:noFill/>
          <a:ln>
            <a:noFill/>
          </a:ln>
        </p:spPr>
        <p:txBody>
          <a:bodyPr anchor="b">
            <a:noAutofit/>
          </a:bodyPr>
          <a:p>
            <a:pPr algn="r">
              <a:lnSpc>
                <a:spcPct val="100000"/>
              </a:lnSpc>
            </a:pPr>
            <a:fld id="{162B6C49-00B2-4ABD-A648-28AAB3A000E4}" type="slidenum">
              <a:rPr b="0" lang="de-DE" sz="1200" spc="-1" strike="noStrike">
                <a:latin typeface="TheSans UHH"/>
              </a:rPr>
              <a:t>&lt;number&gt;</a:t>
            </a:fld>
            <a:endParaRPr b="0" lang="en-US" sz="1200" spc="-1" strike="noStrike">
              <a:latin typeface="Times New Roman"/>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6" name="PlaceHolder 1"/>
          <p:cNvSpPr>
            <a:spLocks noGrp="1"/>
          </p:cNvSpPr>
          <p:nvPr>
            <p:ph type="sldImg"/>
          </p:nvPr>
        </p:nvSpPr>
        <p:spPr>
          <a:xfrm>
            <a:off x="380880" y="685800"/>
            <a:ext cx="6095520" cy="3428640"/>
          </a:xfrm>
          <a:prstGeom prst="rect">
            <a:avLst/>
          </a:prstGeom>
        </p:spPr>
      </p:sp>
      <p:sp>
        <p:nvSpPr>
          <p:cNvPr id="947"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48" name="TextShape 3"/>
          <p:cNvSpPr txBox="1"/>
          <p:nvPr/>
        </p:nvSpPr>
        <p:spPr>
          <a:xfrm>
            <a:off x="3884760" y="8685360"/>
            <a:ext cx="2971440" cy="456840"/>
          </a:xfrm>
          <a:prstGeom prst="rect">
            <a:avLst/>
          </a:prstGeom>
          <a:noFill/>
          <a:ln>
            <a:noFill/>
          </a:ln>
        </p:spPr>
        <p:txBody>
          <a:bodyPr anchor="b">
            <a:noAutofit/>
          </a:bodyPr>
          <a:p>
            <a:pPr algn="r">
              <a:lnSpc>
                <a:spcPct val="100000"/>
              </a:lnSpc>
            </a:pPr>
            <a:fld id="{5E8FBE1B-2C52-491A-8738-BBC28693302F}" type="slidenum">
              <a:rPr b="0" lang="de-DE" sz="1200" spc="-1" strike="noStrike">
                <a:latin typeface="TheSans UHH"/>
              </a:rPr>
              <a:t>&lt;number&gt;</a:t>
            </a:fld>
            <a:endParaRPr b="0" lang="en-US" sz="1200" spc="-1" strike="noStrike">
              <a:latin typeface="Times New Roman"/>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9" name="PlaceHolder 1"/>
          <p:cNvSpPr>
            <a:spLocks noGrp="1"/>
          </p:cNvSpPr>
          <p:nvPr>
            <p:ph type="sldImg"/>
          </p:nvPr>
        </p:nvSpPr>
        <p:spPr>
          <a:xfrm>
            <a:off x="380880" y="685800"/>
            <a:ext cx="6095520" cy="3428640"/>
          </a:xfrm>
          <a:prstGeom prst="rect">
            <a:avLst/>
          </a:prstGeom>
        </p:spPr>
      </p:sp>
      <p:sp>
        <p:nvSpPr>
          <p:cNvPr id="950"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51" name="TextShape 3"/>
          <p:cNvSpPr txBox="1"/>
          <p:nvPr/>
        </p:nvSpPr>
        <p:spPr>
          <a:xfrm>
            <a:off x="3884760" y="8685360"/>
            <a:ext cx="2971440" cy="456840"/>
          </a:xfrm>
          <a:prstGeom prst="rect">
            <a:avLst/>
          </a:prstGeom>
          <a:noFill/>
          <a:ln>
            <a:noFill/>
          </a:ln>
        </p:spPr>
        <p:txBody>
          <a:bodyPr anchor="b">
            <a:noAutofit/>
          </a:bodyPr>
          <a:p>
            <a:pPr algn="r">
              <a:lnSpc>
                <a:spcPct val="100000"/>
              </a:lnSpc>
            </a:pPr>
            <a:fld id="{7D70DAD2-20EA-4216-8FAF-7CC475BFCE13}" type="slidenum">
              <a:rPr b="0" lang="de-DE" sz="1200" spc="-1" strike="noStrike">
                <a:latin typeface="TheSans UHH"/>
              </a:rPr>
              <a:t>&lt;number&gt;</a:t>
            </a:fld>
            <a:endParaRPr b="0" lang="en-US" sz="1200" spc="-1" strike="noStrike">
              <a:latin typeface="Times New Roman"/>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2" name="PlaceHolder 1"/>
          <p:cNvSpPr>
            <a:spLocks noGrp="1"/>
          </p:cNvSpPr>
          <p:nvPr>
            <p:ph type="sldImg"/>
          </p:nvPr>
        </p:nvSpPr>
        <p:spPr>
          <a:xfrm>
            <a:off x="380880" y="685800"/>
            <a:ext cx="6095520" cy="3428640"/>
          </a:xfrm>
          <a:prstGeom prst="rect">
            <a:avLst/>
          </a:prstGeom>
        </p:spPr>
      </p:sp>
      <p:sp>
        <p:nvSpPr>
          <p:cNvPr id="953"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54" name="TextShape 3"/>
          <p:cNvSpPr txBox="1"/>
          <p:nvPr/>
        </p:nvSpPr>
        <p:spPr>
          <a:xfrm>
            <a:off x="3884760" y="8685360"/>
            <a:ext cx="2971440" cy="456840"/>
          </a:xfrm>
          <a:prstGeom prst="rect">
            <a:avLst/>
          </a:prstGeom>
          <a:noFill/>
          <a:ln>
            <a:noFill/>
          </a:ln>
        </p:spPr>
        <p:txBody>
          <a:bodyPr anchor="b">
            <a:noAutofit/>
          </a:bodyPr>
          <a:p>
            <a:pPr algn="r">
              <a:lnSpc>
                <a:spcPct val="100000"/>
              </a:lnSpc>
            </a:pPr>
            <a:fld id="{1FA2A131-6CF8-4BAE-9634-A2ABDCE0AC13}" type="slidenum">
              <a:rPr b="0" lang="de-DE" sz="1200" spc="-1" strike="noStrike">
                <a:latin typeface="TheSans UHH"/>
              </a:rPr>
              <a:t>&lt;number&gt;</a:t>
            </a:fld>
            <a:endParaRPr b="0" lang="en-US" sz="1200" spc="-1" strike="noStrike">
              <a:latin typeface="Times New Roman"/>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5" name="PlaceHolder 1"/>
          <p:cNvSpPr>
            <a:spLocks noGrp="1"/>
          </p:cNvSpPr>
          <p:nvPr>
            <p:ph type="sldImg"/>
          </p:nvPr>
        </p:nvSpPr>
        <p:spPr>
          <a:xfrm>
            <a:off x="380880" y="685800"/>
            <a:ext cx="6095520" cy="3428640"/>
          </a:xfrm>
          <a:prstGeom prst="rect">
            <a:avLst/>
          </a:prstGeom>
        </p:spPr>
      </p:sp>
      <p:sp>
        <p:nvSpPr>
          <p:cNvPr id="956"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57" name="TextShape 3"/>
          <p:cNvSpPr txBox="1"/>
          <p:nvPr/>
        </p:nvSpPr>
        <p:spPr>
          <a:xfrm>
            <a:off x="3884760" y="8685360"/>
            <a:ext cx="2971440" cy="456840"/>
          </a:xfrm>
          <a:prstGeom prst="rect">
            <a:avLst/>
          </a:prstGeom>
          <a:noFill/>
          <a:ln>
            <a:noFill/>
          </a:ln>
        </p:spPr>
        <p:txBody>
          <a:bodyPr anchor="b">
            <a:noAutofit/>
          </a:bodyPr>
          <a:p>
            <a:pPr algn="r">
              <a:lnSpc>
                <a:spcPct val="100000"/>
              </a:lnSpc>
            </a:pPr>
            <a:fld id="{1BBB7F73-826C-4C3D-9337-5D41584B1EFF}" type="slidenum">
              <a:rPr b="0" lang="de-DE" sz="1200" spc="-1" strike="noStrike">
                <a:latin typeface="TheSans UHH"/>
              </a:rPr>
              <a:t>&lt;number&gt;</a:t>
            </a:fld>
            <a:endParaRPr b="0" lang="en-US" sz="1200" spc="-1" strike="noStrike">
              <a:latin typeface="Times New Roman"/>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8" name="PlaceHolder 1"/>
          <p:cNvSpPr>
            <a:spLocks noGrp="1"/>
          </p:cNvSpPr>
          <p:nvPr>
            <p:ph type="sldImg"/>
          </p:nvPr>
        </p:nvSpPr>
        <p:spPr>
          <a:xfrm>
            <a:off x="380880" y="685800"/>
            <a:ext cx="6095520" cy="3428640"/>
          </a:xfrm>
          <a:prstGeom prst="rect">
            <a:avLst/>
          </a:prstGeom>
        </p:spPr>
      </p:sp>
      <p:sp>
        <p:nvSpPr>
          <p:cNvPr id="959"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60" name="TextShape 3"/>
          <p:cNvSpPr txBox="1"/>
          <p:nvPr/>
        </p:nvSpPr>
        <p:spPr>
          <a:xfrm>
            <a:off x="3884760" y="8685360"/>
            <a:ext cx="2971440" cy="456840"/>
          </a:xfrm>
          <a:prstGeom prst="rect">
            <a:avLst/>
          </a:prstGeom>
          <a:noFill/>
          <a:ln>
            <a:noFill/>
          </a:ln>
        </p:spPr>
        <p:txBody>
          <a:bodyPr anchor="b">
            <a:noAutofit/>
          </a:bodyPr>
          <a:p>
            <a:pPr algn="r">
              <a:lnSpc>
                <a:spcPct val="100000"/>
              </a:lnSpc>
            </a:pPr>
            <a:fld id="{5A243DBD-4321-4102-8C71-F4C6F46FFCAD}" type="slidenum">
              <a:rPr b="0" lang="de-DE" sz="1200" spc="-1" strike="noStrike">
                <a:latin typeface="TheSans UHH"/>
              </a:rPr>
              <a:t>&lt;number&gt;</a:t>
            </a:fld>
            <a:endParaRPr b="0" lang="en-US" sz="1200" spc="-1" strike="noStrike">
              <a:latin typeface="Times New Roman"/>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1" name="PlaceHolder 1"/>
          <p:cNvSpPr>
            <a:spLocks noGrp="1"/>
          </p:cNvSpPr>
          <p:nvPr>
            <p:ph type="sldImg"/>
          </p:nvPr>
        </p:nvSpPr>
        <p:spPr>
          <a:xfrm>
            <a:off x="380880" y="685800"/>
            <a:ext cx="6095520" cy="3428640"/>
          </a:xfrm>
          <a:prstGeom prst="rect">
            <a:avLst/>
          </a:prstGeom>
        </p:spPr>
      </p:sp>
      <p:sp>
        <p:nvSpPr>
          <p:cNvPr id="962"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63" name="TextShape 3"/>
          <p:cNvSpPr txBox="1"/>
          <p:nvPr/>
        </p:nvSpPr>
        <p:spPr>
          <a:xfrm>
            <a:off x="3884760" y="8685360"/>
            <a:ext cx="2971440" cy="456840"/>
          </a:xfrm>
          <a:prstGeom prst="rect">
            <a:avLst/>
          </a:prstGeom>
          <a:noFill/>
          <a:ln>
            <a:noFill/>
          </a:ln>
        </p:spPr>
        <p:txBody>
          <a:bodyPr anchor="b">
            <a:noAutofit/>
          </a:bodyPr>
          <a:p>
            <a:pPr algn="r">
              <a:lnSpc>
                <a:spcPct val="100000"/>
              </a:lnSpc>
            </a:pPr>
            <a:fld id="{5BDC5C70-86E6-449A-9AC7-44F35D403171}" type="slidenum">
              <a:rPr b="0" lang="de-DE" sz="1200" spc="-1" strike="noStrike">
                <a:latin typeface="TheSans UHH"/>
              </a:rPr>
              <a:t>&lt;number&gt;</a:t>
            </a:fld>
            <a:endParaRPr b="0" lang="en-US" sz="1200" spc="-1" strike="noStrike">
              <a:latin typeface="Times New Roman"/>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4" name="PlaceHolder 1"/>
          <p:cNvSpPr>
            <a:spLocks noGrp="1"/>
          </p:cNvSpPr>
          <p:nvPr>
            <p:ph type="sldImg"/>
          </p:nvPr>
        </p:nvSpPr>
        <p:spPr>
          <a:xfrm>
            <a:off x="380880" y="685800"/>
            <a:ext cx="6095520" cy="3428640"/>
          </a:xfrm>
          <a:prstGeom prst="rect">
            <a:avLst/>
          </a:prstGeom>
        </p:spPr>
      </p:sp>
      <p:sp>
        <p:nvSpPr>
          <p:cNvPr id="965" name="PlaceHolder 2"/>
          <p:cNvSpPr>
            <a:spLocks noGrp="1"/>
          </p:cNvSpPr>
          <p:nvPr>
            <p:ph type="body"/>
          </p:nvPr>
        </p:nvSpPr>
        <p:spPr>
          <a:xfrm>
            <a:off x="685800" y="4343400"/>
            <a:ext cx="5486040" cy="4114440"/>
          </a:xfrm>
          <a:prstGeom prst="rect">
            <a:avLst/>
          </a:prstGeom>
        </p:spPr>
        <p:txBody>
          <a:bodyPr>
            <a:noAutofit/>
          </a:bodyPr>
          <a:p>
            <a:pPr marL="216000" indent="-216000">
              <a:lnSpc>
                <a:spcPct val="100000"/>
              </a:lnSpc>
            </a:pPr>
            <a:r>
              <a:rPr b="0" lang="de-DE" sz="2000" spc="-1" strike="noStrike">
                <a:latin typeface="Arial"/>
              </a:rPr>
              <a:t>Bitte Verwenden Sie für Gestaltung eines Organigramms ausschließlich die hier verwendeten Vorlagen und nicht die Vorlagen von PowerPoint.</a:t>
            </a:r>
            <a:endParaRPr b="0" lang="en-US" sz="2000" spc="-1" strike="noStrike">
              <a:latin typeface="Arial"/>
            </a:endParaRPr>
          </a:p>
          <a:p>
            <a:pPr marL="216000" indent="-216000">
              <a:lnSpc>
                <a:spcPct val="100000"/>
              </a:lnSpc>
            </a:pPr>
            <a:r>
              <a:rPr b="0" lang="de-DE" sz="2000" spc="-1" strike="noStrike">
                <a:latin typeface="Arial"/>
              </a:rPr>
              <a:t>Sie können einzelne Elemente durch entfernen, neu anordnen, verknüpfen und über kopieren und einfügen erweitern. Halten Sie sich bei der Gestaltung bitte an die Größen, Linienstärken und Farben an die Vorlage.</a:t>
            </a:r>
            <a:endParaRPr b="0" lang="en-US" sz="2000" spc="-1" strike="noStrike">
              <a:latin typeface="Arial"/>
            </a:endParaRPr>
          </a:p>
          <a:p>
            <a:pPr marL="216000" indent="-216000">
              <a:lnSpc>
                <a:spcPct val="100000"/>
              </a:lnSpc>
            </a:pPr>
            <a:r>
              <a:rPr b="0" lang="de-DE" sz="2000" spc="-1" strike="noStrike">
                <a:latin typeface="Arial"/>
              </a:rPr>
              <a:t>Für die Barrierefreiheit ist es wichtig, das Organigramm mit Alternativtext zu versehen. Hierfür ist es ausreichend, wenn Sie einem der Objekte einen Alternativtext geben, der das gesamte Organigramm beschreibt. Die restlichen Elemente können Sie als dekorativ markieren.</a:t>
            </a:r>
            <a:endParaRPr b="0" lang="en-US" sz="2000" spc="-1" strike="noStrike">
              <a:latin typeface="Arial"/>
            </a:endParaRPr>
          </a:p>
        </p:txBody>
      </p:sp>
      <p:sp>
        <p:nvSpPr>
          <p:cNvPr id="966" name="TextShape 3"/>
          <p:cNvSpPr txBox="1"/>
          <p:nvPr/>
        </p:nvSpPr>
        <p:spPr>
          <a:xfrm>
            <a:off x="3884760" y="8685360"/>
            <a:ext cx="2971440" cy="456840"/>
          </a:xfrm>
          <a:prstGeom prst="rect">
            <a:avLst/>
          </a:prstGeom>
          <a:noFill/>
          <a:ln>
            <a:noFill/>
          </a:ln>
        </p:spPr>
        <p:txBody>
          <a:bodyPr anchor="b">
            <a:noAutofit/>
          </a:bodyPr>
          <a:p>
            <a:pPr algn="r">
              <a:lnSpc>
                <a:spcPct val="100000"/>
              </a:lnSpc>
            </a:pPr>
            <a:fld id="{990B6F1B-B8CB-421C-87C1-8F33CFDDE16B}" type="slidenum">
              <a:rPr b="0" lang="de-DE" sz="1200" spc="-1" strike="noStrike">
                <a:latin typeface="TheSans UHH"/>
              </a:rPr>
              <a:t>&lt;number&gt;</a:t>
            </a:fld>
            <a:endParaRPr b="0" lang="en-US" sz="1200" spc="-1" strike="noStrike">
              <a:latin typeface="Times New Roman"/>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7" name="PlaceHolder 1"/>
          <p:cNvSpPr>
            <a:spLocks noGrp="1"/>
          </p:cNvSpPr>
          <p:nvPr>
            <p:ph type="sldImg"/>
          </p:nvPr>
        </p:nvSpPr>
        <p:spPr>
          <a:xfrm>
            <a:off x="380880" y="685800"/>
            <a:ext cx="6095520" cy="3428640"/>
          </a:xfrm>
          <a:prstGeom prst="rect">
            <a:avLst/>
          </a:prstGeom>
        </p:spPr>
      </p:sp>
      <p:sp>
        <p:nvSpPr>
          <p:cNvPr id="968" name="PlaceHolder 2"/>
          <p:cNvSpPr>
            <a:spLocks noGrp="1"/>
          </p:cNvSpPr>
          <p:nvPr>
            <p:ph type="body"/>
          </p:nvPr>
        </p:nvSpPr>
        <p:spPr>
          <a:xfrm>
            <a:off x="685800" y="4343400"/>
            <a:ext cx="5486040" cy="4114440"/>
          </a:xfrm>
          <a:prstGeom prst="rect">
            <a:avLst/>
          </a:prstGeom>
        </p:spPr>
        <p:txBody>
          <a:bodyPr>
            <a:noAutofit/>
          </a:bodyPr>
          <a:p>
            <a:pPr>
              <a:lnSpc>
                <a:spcPct val="100000"/>
              </a:lnSpc>
              <a:tabLst>
                <a:tab algn="l" pos="0"/>
              </a:tabLst>
            </a:pPr>
            <a:r>
              <a:rPr b="0" lang="de-DE" sz="2000" spc="-1" strike="noStrike">
                <a:latin typeface="Arial"/>
              </a:rPr>
              <a:t>Diese spezielle Vorlage bitte nur im Notfall verwenden, wenn die reguläre Folien-Vorlage nicht genug Platz für Ihr Organigramm bietet!</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de-DE" sz="2000" spc="-1" strike="noStrike">
                <a:latin typeface="Arial"/>
              </a:rPr>
              <a:t>Bitte Verwenden Sie für Gestaltung eines Organigramms ausschließlich die hier verwendeten Vorlagen und nicht die Vorlagen von PowerPoint.</a:t>
            </a:r>
            <a:endParaRPr b="0" lang="en-US" sz="2000" spc="-1" strike="noStrike">
              <a:latin typeface="Arial"/>
            </a:endParaRPr>
          </a:p>
          <a:p>
            <a:pPr>
              <a:lnSpc>
                <a:spcPct val="100000"/>
              </a:lnSpc>
              <a:tabLst>
                <a:tab algn="l" pos="0"/>
              </a:tabLst>
            </a:pPr>
            <a:r>
              <a:rPr b="0" lang="de-DE" sz="2000" spc="-1" strike="noStrike">
                <a:latin typeface="Arial"/>
              </a:rPr>
              <a:t>Sie können einzelne Elemente durch entfernen, neu anordnen, verknüpfen und über kopieren und einfügen erweitern. Halten Sie sich bei der Gestaltung bitte an die Größen, Linienstärken und Farben an die Vorlage.</a:t>
            </a:r>
            <a:endParaRPr b="0" lang="en-US" sz="2000" spc="-1" strike="noStrike">
              <a:latin typeface="Arial"/>
            </a:endParaRPr>
          </a:p>
          <a:p>
            <a:pPr>
              <a:lnSpc>
                <a:spcPct val="100000"/>
              </a:lnSpc>
              <a:tabLst>
                <a:tab algn="l" pos="0"/>
              </a:tabLst>
            </a:pPr>
            <a:r>
              <a:rPr b="0" lang="de-DE" sz="2000" spc="-1" strike="noStrike">
                <a:latin typeface="Arial"/>
              </a:rPr>
              <a:t>Für die Barrierefreiheit ist es wichtig, das Organigramm mit Alternativtext zu versehen. Hierfür ist es ausreichend, wenn Sie einem der Objekte einen Alternativtext geben, der das gesamte Organigramm beschreibt. Die restlichen Elemente können Sie als dekorativ markieren.</a:t>
            </a:r>
            <a:endParaRPr b="0" lang="en-US" sz="2000" spc="-1" strike="noStrike">
              <a:latin typeface="Arial"/>
            </a:endParaRPr>
          </a:p>
        </p:txBody>
      </p:sp>
      <p:sp>
        <p:nvSpPr>
          <p:cNvPr id="969" name="TextShape 3"/>
          <p:cNvSpPr txBox="1"/>
          <p:nvPr/>
        </p:nvSpPr>
        <p:spPr>
          <a:xfrm>
            <a:off x="3884760" y="8685360"/>
            <a:ext cx="2971440" cy="456840"/>
          </a:xfrm>
          <a:prstGeom prst="rect">
            <a:avLst/>
          </a:prstGeom>
          <a:noFill/>
          <a:ln>
            <a:noFill/>
          </a:ln>
        </p:spPr>
        <p:txBody>
          <a:bodyPr anchor="b">
            <a:noAutofit/>
          </a:bodyPr>
          <a:p>
            <a:pPr algn="r">
              <a:lnSpc>
                <a:spcPct val="100000"/>
              </a:lnSpc>
            </a:pPr>
            <a:fld id="{8872AC2B-5358-418F-A616-9AA4709F4FEB}" type="slidenum">
              <a:rPr b="0" lang="de-DE" sz="1200" spc="-1" strike="noStrike">
                <a:latin typeface="TheSans UHH"/>
              </a:rPr>
              <a:t>&lt;number&gt;</a:t>
            </a:fld>
            <a:endParaRPr b="0" lang="en-US" sz="1200" spc="-1" strike="noStrike">
              <a:latin typeface="Times New Roman"/>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0" name="PlaceHolder 1"/>
          <p:cNvSpPr>
            <a:spLocks noGrp="1"/>
          </p:cNvSpPr>
          <p:nvPr>
            <p:ph type="sldImg"/>
          </p:nvPr>
        </p:nvSpPr>
        <p:spPr>
          <a:xfrm>
            <a:off x="380880" y="685800"/>
            <a:ext cx="6095520" cy="3428640"/>
          </a:xfrm>
          <a:prstGeom prst="rect">
            <a:avLst/>
          </a:prstGeom>
        </p:spPr>
      </p:sp>
      <p:sp>
        <p:nvSpPr>
          <p:cNvPr id="971" name="PlaceHolder 2"/>
          <p:cNvSpPr>
            <a:spLocks noGrp="1"/>
          </p:cNvSpPr>
          <p:nvPr>
            <p:ph type="body"/>
          </p:nvPr>
        </p:nvSpPr>
        <p:spPr>
          <a:xfrm>
            <a:off x="685800" y="4343400"/>
            <a:ext cx="5486040" cy="4114440"/>
          </a:xfrm>
          <a:prstGeom prst="rect">
            <a:avLst/>
          </a:prstGeom>
        </p:spPr>
        <p:txBody>
          <a:bodyPr>
            <a:noAutofit/>
          </a:bodyPr>
          <a:p>
            <a:pPr marL="216000" indent="-216000">
              <a:lnSpc>
                <a:spcPct val="100000"/>
              </a:lnSpc>
            </a:pPr>
            <a:r>
              <a:rPr b="0" lang="de-DE" sz="2000" spc="-1" strike="noStrike">
                <a:latin typeface="Arial"/>
              </a:rPr>
              <a:t>Bitte Verwenden Sie für Gestaltung eines Organigramms ausschließlich die hier verwendeten Vorlagen und nicht die Vorlagen von PowerPoint.</a:t>
            </a:r>
            <a:endParaRPr b="0" lang="en-US" sz="2000" spc="-1" strike="noStrike">
              <a:latin typeface="Arial"/>
            </a:endParaRPr>
          </a:p>
          <a:p>
            <a:pPr marL="216000" indent="-216000">
              <a:lnSpc>
                <a:spcPct val="100000"/>
              </a:lnSpc>
            </a:pPr>
            <a:r>
              <a:rPr b="0" lang="de-DE" sz="2000" spc="-1" strike="noStrike">
                <a:latin typeface="Arial"/>
              </a:rPr>
              <a:t>Sie können einzelne Elemente durch entfernen, neu anordnen, verknüpfen und über kopieren und einfügen erweitern. Halten Sie sich bei der Gestaltung bitte an die Größen, Linienstärken und Farben an die Vorlage.</a:t>
            </a:r>
            <a:endParaRPr b="0" lang="en-US" sz="2000" spc="-1" strike="noStrike">
              <a:latin typeface="Arial"/>
            </a:endParaRPr>
          </a:p>
        </p:txBody>
      </p:sp>
      <p:sp>
        <p:nvSpPr>
          <p:cNvPr id="972" name="TextShape 3"/>
          <p:cNvSpPr txBox="1"/>
          <p:nvPr/>
        </p:nvSpPr>
        <p:spPr>
          <a:xfrm>
            <a:off x="3884760" y="8685360"/>
            <a:ext cx="2971440" cy="456840"/>
          </a:xfrm>
          <a:prstGeom prst="rect">
            <a:avLst/>
          </a:prstGeom>
          <a:noFill/>
          <a:ln>
            <a:noFill/>
          </a:ln>
        </p:spPr>
        <p:txBody>
          <a:bodyPr anchor="b">
            <a:noAutofit/>
          </a:bodyPr>
          <a:p>
            <a:pPr algn="r">
              <a:lnSpc>
                <a:spcPct val="100000"/>
              </a:lnSpc>
            </a:pPr>
            <a:fld id="{658C9E83-0E37-4719-A79B-D3F15F2BC47C}" type="slidenum">
              <a:rPr b="0" lang="de-DE" sz="1200" spc="-1" strike="noStrike">
                <a:latin typeface="TheSans UHH"/>
              </a:rPr>
              <a:t>&lt;number&gt;</a:t>
            </a:fld>
            <a:endParaRPr b="0" lang="en-US" sz="1200" spc="-1" strike="noStrike">
              <a:latin typeface="Times New Roman"/>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3" name="PlaceHolder 1"/>
          <p:cNvSpPr>
            <a:spLocks noGrp="1"/>
          </p:cNvSpPr>
          <p:nvPr>
            <p:ph type="sldImg"/>
          </p:nvPr>
        </p:nvSpPr>
        <p:spPr>
          <a:xfrm>
            <a:off x="380880" y="685800"/>
            <a:ext cx="6095520" cy="3428640"/>
          </a:xfrm>
          <a:prstGeom prst="rect">
            <a:avLst/>
          </a:prstGeom>
        </p:spPr>
      </p:sp>
      <p:sp>
        <p:nvSpPr>
          <p:cNvPr id="974" name="PlaceHolder 2"/>
          <p:cNvSpPr>
            <a:spLocks noGrp="1"/>
          </p:cNvSpPr>
          <p:nvPr>
            <p:ph type="body"/>
          </p:nvPr>
        </p:nvSpPr>
        <p:spPr>
          <a:xfrm>
            <a:off x="685800" y="4343400"/>
            <a:ext cx="5486040" cy="4114440"/>
          </a:xfrm>
          <a:prstGeom prst="rect">
            <a:avLst/>
          </a:prstGeom>
        </p:spPr>
        <p:txBody>
          <a:bodyPr>
            <a:noAutofit/>
          </a:bodyPr>
          <a:p>
            <a:pPr>
              <a:lnSpc>
                <a:spcPct val="100000"/>
              </a:lnSpc>
              <a:tabLst>
                <a:tab algn="l" pos="0"/>
              </a:tabLst>
            </a:pPr>
            <a:r>
              <a:rPr b="0" lang="de-DE" sz="2000" spc="-1" strike="noStrike">
                <a:latin typeface="Arial"/>
              </a:rPr>
              <a:t>Diese spezielle Vorlage bitte nur im Notfall verwenden, wenn die reguläre Folien-Vorlage nicht genug Platz für Ihr Organigramm bietet!</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de-DE" sz="2000" spc="-1" strike="noStrike">
                <a:latin typeface="Arial"/>
              </a:rPr>
              <a:t>Bitte Verwenden Sie für Gestaltung eines Organigramms ausschließlich die hier verwendeten Vorlagen und nicht die Vorlagen von PowerPoint.</a:t>
            </a:r>
            <a:endParaRPr b="0" lang="en-US" sz="2000" spc="-1" strike="noStrike">
              <a:latin typeface="Arial"/>
            </a:endParaRPr>
          </a:p>
          <a:p>
            <a:pPr>
              <a:lnSpc>
                <a:spcPct val="100000"/>
              </a:lnSpc>
              <a:tabLst>
                <a:tab algn="l" pos="0"/>
              </a:tabLst>
            </a:pPr>
            <a:r>
              <a:rPr b="0" lang="de-DE" sz="2000" spc="-1" strike="noStrike">
                <a:latin typeface="Arial"/>
              </a:rPr>
              <a:t>Sie können einzelne Elemente durch entfernen, neu anordnen, verknüpfen und über kopieren und einfügen erweitern. Halten Sie sich bei der Gestaltung bitte an die Größen, Linienstärken und Farben an die Vorlage.</a:t>
            </a:r>
            <a:endParaRPr b="0" lang="en-US" sz="2000" spc="-1" strike="noStrike">
              <a:latin typeface="Arial"/>
            </a:endParaRPr>
          </a:p>
          <a:p>
            <a:pPr>
              <a:lnSpc>
                <a:spcPct val="100000"/>
              </a:lnSpc>
              <a:tabLst>
                <a:tab algn="l" pos="0"/>
              </a:tabLst>
            </a:pPr>
            <a:r>
              <a:rPr b="0" lang="de-DE" sz="2000" spc="-1" strike="noStrike">
                <a:latin typeface="Arial"/>
              </a:rPr>
              <a:t>Für die Barrierefreiheit ist es wichtig, das Organigramm mit Alternativtext zu versehen. Hierfür ist es ausreichend, wenn Sie einem der Objekte einen Alternativtext geben, der das gesamte Organigramm beschreibt. Die restlichen Elemente können Sie als dekorativ markieren.</a:t>
            </a:r>
            <a:endParaRPr b="0" lang="en-US" sz="2000" spc="-1" strike="noStrike">
              <a:latin typeface="Arial"/>
            </a:endParaRPr>
          </a:p>
        </p:txBody>
      </p:sp>
      <p:sp>
        <p:nvSpPr>
          <p:cNvPr id="975" name="TextShape 3"/>
          <p:cNvSpPr txBox="1"/>
          <p:nvPr/>
        </p:nvSpPr>
        <p:spPr>
          <a:xfrm>
            <a:off x="3884760" y="8685360"/>
            <a:ext cx="2971440" cy="456840"/>
          </a:xfrm>
          <a:prstGeom prst="rect">
            <a:avLst/>
          </a:prstGeom>
          <a:noFill/>
          <a:ln>
            <a:noFill/>
          </a:ln>
        </p:spPr>
        <p:txBody>
          <a:bodyPr anchor="b">
            <a:noAutofit/>
          </a:bodyPr>
          <a:p>
            <a:pPr algn="r">
              <a:lnSpc>
                <a:spcPct val="100000"/>
              </a:lnSpc>
            </a:pPr>
            <a:fld id="{7CACBE72-E77A-4977-A98C-83209537509B}" type="slidenum">
              <a:rPr b="0" lang="de-DE" sz="1200" spc="-1" strike="noStrike">
                <a:latin typeface="TheSans UHH"/>
              </a:rPr>
              <a:t>&lt;number&gt;</a:t>
            </a:fld>
            <a:endParaRPr b="0" lang="en-US"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7" name="PlaceHolder 1"/>
          <p:cNvSpPr>
            <a:spLocks noGrp="1"/>
          </p:cNvSpPr>
          <p:nvPr>
            <p:ph type="sldImg"/>
          </p:nvPr>
        </p:nvSpPr>
        <p:spPr>
          <a:xfrm>
            <a:off x="380880" y="685800"/>
            <a:ext cx="6095520" cy="3428640"/>
          </a:xfrm>
          <a:prstGeom prst="rect">
            <a:avLst/>
          </a:prstGeom>
        </p:spPr>
      </p:sp>
      <p:sp>
        <p:nvSpPr>
          <p:cNvPr id="908"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09" name="TextShape 3"/>
          <p:cNvSpPr txBox="1"/>
          <p:nvPr/>
        </p:nvSpPr>
        <p:spPr>
          <a:xfrm>
            <a:off x="3884760" y="8685360"/>
            <a:ext cx="2971440" cy="456840"/>
          </a:xfrm>
          <a:prstGeom prst="rect">
            <a:avLst/>
          </a:prstGeom>
          <a:noFill/>
          <a:ln>
            <a:noFill/>
          </a:ln>
        </p:spPr>
        <p:txBody>
          <a:bodyPr anchor="b">
            <a:noAutofit/>
          </a:bodyPr>
          <a:p>
            <a:pPr algn="r">
              <a:lnSpc>
                <a:spcPct val="100000"/>
              </a:lnSpc>
            </a:pPr>
            <a:fld id="{7771D815-9C44-4C12-8552-0E8BBCB110E8}" type="slidenum">
              <a:rPr b="0" lang="de-DE" sz="1200" spc="-1" strike="noStrike">
                <a:latin typeface="TheSans UHH"/>
              </a:rPr>
              <a:t>&lt;number&gt;</a:t>
            </a:fld>
            <a:endParaRPr b="0" lang="en-US"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0" name="PlaceHolder 1"/>
          <p:cNvSpPr>
            <a:spLocks noGrp="1"/>
          </p:cNvSpPr>
          <p:nvPr>
            <p:ph type="sldImg"/>
          </p:nvPr>
        </p:nvSpPr>
        <p:spPr>
          <a:xfrm>
            <a:off x="380880" y="685800"/>
            <a:ext cx="6095520" cy="3428640"/>
          </a:xfrm>
          <a:prstGeom prst="rect">
            <a:avLst/>
          </a:prstGeom>
        </p:spPr>
      </p:sp>
      <p:sp>
        <p:nvSpPr>
          <p:cNvPr id="911"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12" name="TextShape 3"/>
          <p:cNvSpPr txBox="1"/>
          <p:nvPr/>
        </p:nvSpPr>
        <p:spPr>
          <a:xfrm>
            <a:off x="3884760" y="8685360"/>
            <a:ext cx="2971440" cy="456840"/>
          </a:xfrm>
          <a:prstGeom prst="rect">
            <a:avLst/>
          </a:prstGeom>
          <a:noFill/>
          <a:ln>
            <a:noFill/>
          </a:ln>
        </p:spPr>
        <p:txBody>
          <a:bodyPr anchor="b">
            <a:noAutofit/>
          </a:bodyPr>
          <a:p>
            <a:pPr algn="r">
              <a:lnSpc>
                <a:spcPct val="100000"/>
              </a:lnSpc>
            </a:pPr>
            <a:fld id="{C984BCDD-883B-4218-9923-924EBDD610DD}" type="slidenum">
              <a:rPr b="0" lang="de-DE" sz="1200" spc="-1" strike="noStrike">
                <a:latin typeface="TheSans UHH"/>
              </a:rPr>
              <a:t>&lt;number&gt;</a:t>
            </a:fld>
            <a:endParaRPr b="0" lang="en-US"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3" name="PlaceHolder 1"/>
          <p:cNvSpPr>
            <a:spLocks noGrp="1"/>
          </p:cNvSpPr>
          <p:nvPr>
            <p:ph type="sldImg"/>
          </p:nvPr>
        </p:nvSpPr>
        <p:spPr>
          <a:xfrm>
            <a:off x="380880" y="685800"/>
            <a:ext cx="6095520" cy="3428640"/>
          </a:xfrm>
          <a:prstGeom prst="rect">
            <a:avLst/>
          </a:prstGeom>
        </p:spPr>
      </p:sp>
      <p:sp>
        <p:nvSpPr>
          <p:cNvPr id="914" name="PlaceHolder 2"/>
          <p:cNvSpPr>
            <a:spLocks noGrp="1"/>
          </p:cNvSpPr>
          <p:nvPr>
            <p:ph type="body"/>
          </p:nvPr>
        </p:nvSpPr>
        <p:spPr>
          <a:xfrm>
            <a:off x="685800" y="4343400"/>
            <a:ext cx="5486040" cy="4114440"/>
          </a:xfrm>
          <a:prstGeom prst="rect">
            <a:avLst/>
          </a:prstGeom>
        </p:spPr>
        <p:txBody>
          <a:bodyPr>
            <a:noAutofit/>
          </a:bodyPr>
          <a:p>
            <a:endParaRPr b="0" lang="en-US" sz="2000" spc="-1" strike="noStrike">
              <a:latin typeface="Arial"/>
            </a:endParaRPr>
          </a:p>
        </p:txBody>
      </p:sp>
      <p:sp>
        <p:nvSpPr>
          <p:cNvPr id="915" name="TextShape 3"/>
          <p:cNvSpPr txBox="1"/>
          <p:nvPr/>
        </p:nvSpPr>
        <p:spPr>
          <a:xfrm>
            <a:off x="3884760" y="8685360"/>
            <a:ext cx="2971440" cy="456840"/>
          </a:xfrm>
          <a:prstGeom prst="rect">
            <a:avLst/>
          </a:prstGeom>
          <a:noFill/>
          <a:ln>
            <a:noFill/>
          </a:ln>
        </p:spPr>
        <p:txBody>
          <a:bodyPr anchor="b">
            <a:noAutofit/>
          </a:bodyPr>
          <a:p>
            <a:pPr algn="r">
              <a:lnSpc>
                <a:spcPct val="100000"/>
              </a:lnSpc>
            </a:pPr>
            <a:fld id="{EEC5250C-8098-47E2-8A2B-79305BA5A38A}" type="slidenum">
              <a:rPr b="0" lang="de-DE" sz="1200" spc="-1" strike="noStrike">
                <a:latin typeface="TheSans UHH"/>
              </a:rPr>
              <a:t>&lt;number&gt;</a:t>
            </a:fld>
            <a:endParaRPr b="0" lang="en-US"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9"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0"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55"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56"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5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58"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60"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61"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62"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64"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65"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66"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68"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69"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70"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7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72"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73"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75"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76"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77"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78"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80"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1"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2"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3"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4"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5"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4"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5"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9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95"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9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97"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9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99"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00"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0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0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0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04"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05"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06"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0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08"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09"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10"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1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1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13"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14"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1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16"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17"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1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19"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0"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1"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2"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7"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8"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9"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0"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1"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24"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5"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6"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7"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8"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29"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3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39"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41"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43"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44"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4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4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4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48"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49"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50"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52"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53"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54"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5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56"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5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58"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5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60"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61"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6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63"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64"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65"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66"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6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68"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69"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70"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71"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72"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73"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82"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84"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86"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87"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8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9"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91"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92"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93"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0"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9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95"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496"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497"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9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499"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0"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1"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0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03"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4"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0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06"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8"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09"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1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11"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12"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13"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14"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15"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16"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23"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25"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27"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28"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2"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3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33"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34"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36"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3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38"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3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40"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4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42"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4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44"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45"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4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47"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48"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49"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0"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5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52"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3"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4"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5"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6"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57"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63"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6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65"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4"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5"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67"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68"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7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73"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74"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76"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57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78"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80"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8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82"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8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84"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85"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8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87"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88"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89"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0"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9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92"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3"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4"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5"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6"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597"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07"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09"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1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11"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612"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1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14"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16"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17"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618"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20"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62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22"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24"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25"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26"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2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28"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29"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3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31"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2"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3"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4"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3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36"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7"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8"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39"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40"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41"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59"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0"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61"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8"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3"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64"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5"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67"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8"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69"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71"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72"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74"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75"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76"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77"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79"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80"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81"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82"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83"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84"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94"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96"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98"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99"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0"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1"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03"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04"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05"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07"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08"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09"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11"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12"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13"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15"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16"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18"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19"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0"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1"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23"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4"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5"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6"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7"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28"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35"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37"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2"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3"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39"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40"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44"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45"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46"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48"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49"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50"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5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53"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54"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56"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57"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59"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0"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1"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2"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64"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5"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6"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7"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8"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69"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76"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78"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80"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81"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3"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85"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86"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87"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89"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90"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91"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93"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94"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95"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97"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98"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00"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2"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3"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05"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6"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7"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8"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09"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10"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19"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21"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23"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24"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6"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28"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29"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30"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32"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33"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34"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36"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3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38"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17"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18"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19"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40"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41"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43"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44"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45"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46"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48"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49"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50"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51"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52"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53"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63"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65"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67"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68"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72"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73"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74"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1"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2"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3"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76"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277"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78"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80"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8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82"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84"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85"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87"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88"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89"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0"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92"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3"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4"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5"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6"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97"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0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07"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0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09"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11"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12"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25"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6"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27"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4"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16"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17" name="PlaceHolder 3"/>
          <p:cNvSpPr>
            <a:spLocks noGrp="1"/>
          </p:cNvSpPr>
          <p:nvPr>
            <p:ph type="body"/>
          </p:nvPr>
        </p:nvSpPr>
        <p:spPr>
          <a:xfrm>
            <a:off x="464076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18"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1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20" name="PlaceHolder 2"/>
          <p:cNvSpPr>
            <a:spLocks noGrp="1"/>
          </p:cNvSpPr>
          <p:nvPr>
            <p:ph type="body"/>
          </p:nvPr>
        </p:nvSpPr>
        <p:spPr>
          <a:xfrm>
            <a:off x="323640" y="1347480"/>
            <a:ext cx="4111200" cy="3312000"/>
          </a:xfrm>
          <a:prstGeom prst="rect">
            <a:avLst/>
          </a:prstGeom>
        </p:spPr>
        <p:txBody>
          <a:bodyPr lIns="0" rIns="0" tIns="0" bIns="0">
            <a:normAutofit/>
          </a:bodyPr>
          <a:p>
            <a:endParaRPr b="0" lang="de-DE" sz="3200" spc="-1" strike="noStrike">
              <a:solidFill>
                <a:srgbClr val="3b515b"/>
              </a:solidFill>
              <a:latin typeface="Calibri"/>
            </a:endParaRPr>
          </a:p>
        </p:txBody>
      </p:sp>
      <p:sp>
        <p:nvSpPr>
          <p:cNvPr id="321"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22" name="PlaceHolder 4"/>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24"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25"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26" name="PlaceHolder 4"/>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28" name="PlaceHolder 2"/>
          <p:cNvSpPr>
            <a:spLocks noGrp="1"/>
          </p:cNvSpPr>
          <p:nvPr>
            <p:ph type="body"/>
          </p:nvPr>
        </p:nvSpPr>
        <p:spPr>
          <a:xfrm>
            <a:off x="323640" y="134748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29" name="PlaceHolder 3"/>
          <p:cNvSpPr>
            <a:spLocks noGrp="1"/>
          </p:cNvSpPr>
          <p:nvPr>
            <p:ph type="body"/>
          </p:nvPr>
        </p:nvSpPr>
        <p:spPr>
          <a:xfrm>
            <a:off x="323640" y="3077640"/>
            <a:ext cx="842472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31" name="PlaceHolder 2"/>
          <p:cNvSpPr>
            <a:spLocks noGrp="1"/>
          </p:cNvSpPr>
          <p:nvPr>
            <p:ph type="body"/>
          </p:nvPr>
        </p:nvSpPr>
        <p:spPr>
          <a:xfrm>
            <a:off x="32364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2" name="PlaceHolder 3"/>
          <p:cNvSpPr>
            <a:spLocks noGrp="1"/>
          </p:cNvSpPr>
          <p:nvPr>
            <p:ph type="body"/>
          </p:nvPr>
        </p:nvSpPr>
        <p:spPr>
          <a:xfrm>
            <a:off x="4640760" y="134748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3" name="PlaceHolder 4"/>
          <p:cNvSpPr>
            <a:spLocks noGrp="1"/>
          </p:cNvSpPr>
          <p:nvPr>
            <p:ph type="body"/>
          </p:nvPr>
        </p:nvSpPr>
        <p:spPr>
          <a:xfrm>
            <a:off x="32364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4" name="PlaceHolder 5"/>
          <p:cNvSpPr>
            <a:spLocks noGrp="1"/>
          </p:cNvSpPr>
          <p:nvPr>
            <p:ph type="body"/>
          </p:nvPr>
        </p:nvSpPr>
        <p:spPr>
          <a:xfrm>
            <a:off x="4640760" y="3077640"/>
            <a:ext cx="41112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36" name="PlaceHolder 2"/>
          <p:cNvSpPr>
            <a:spLocks noGrp="1"/>
          </p:cNvSpPr>
          <p:nvPr>
            <p:ph type="body"/>
          </p:nvPr>
        </p:nvSpPr>
        <p:spPr>
          <a:xfrm>
            <a:off x="32364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7" name="PlaceHolder 3"/>
          <p:cNvSpPr>
            <a:spLocks noGrp="1"/>
          </p:cNvSpPr>
          <p:nvPr>
            <p:ph type="body"/>
          </p:nvPr>
        </p:nvSpPr>
        <p:spPr>
          <a:xfrm>
            <a:off x="317232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8" name="PlaceHolder 4"/>
          <p:cNvSpPr>
            <a:spLocks noGrp="1"/>
          </p:cNvSpPr>
          <p:nvPr>
            <p:ph type="body"/>
          </p:nvPr>
        </p:nvSpPr>
        <p:spPr>
          <a:xfrm>
            <a:off x="6021000" y="134748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39" name="PlaceHolder 5"/>
          <p:cNvSpPr>
            <a:spLocks noGrp="1"/>
          </p:cNvSpPr>
          <p:nvPr>
            <p:ph type="body"/>
          </p:nvPr>
        </p:nvSpPr>
        <p:spPr>
          <a:xfrm>
            <a:off x="32364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40" name="PlaceHolder 6"/>
          <p:cNvSpPr>
            <a:spLocks noGrp="1"/>
          </p:cNvSpPr>
          <p:nvPr>
            <p:ph type="body"/>
          </p:nvPr>
        </p:nvSpPr>
        <p:spPr>
          <a:xfrm>
            <a:off x="317232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
        <p:nvSpPr>
          <p:cNvPr id="341" name="PlaceHolder 7"/>
          <p:cNvSpPr>
            <a:spLocks noGrp="1"/>
          </p:cNvSpPr>
          <p:nvPr>
            <p:ph type="body"/>
          </p:nvPr>
        </p:nvSpPr>
        <p:spPr>
          <a:xfrm>
            <a:off x="6021000" y="3077640"/>
            <a:ext cx="2712600" cy="157968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50"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51" name="PlaceHolder 2"/>
          <p:cNvSpPr>
            <a:spLocks noGrp="1"/>
          </p:cNvSpPr>
          <p:nvPr>
            <p:ph type="subTitle"/>
          </p:nvPr>
        </p:nvSpPr>
        <p:spPr>
          <a:xfrm>
            <a:off x="323640" y="1347480"/>
            <a:ext cx="8424720" cy="33120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5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de-DE" sz="1800" spc="-1" strike="noStrike">
              <a:solidFill>
                <a:srgbClr val="3b515b"/>
              </a:solidFill>
              <a:latin typeface="Calibri"/>
            </a:endParaRPr>
          </a:p>
        </p:txBody>
      </p:sp>
      <p:sp>
        <p:nvSpPr>
          <p:cNvPr id="353" name="PlaceHolder 2"/>
          <p:cNvSpPr>
            <a:spLocks noGrp="1"/>
          </p:cNvSpPr>
          <p:nvPr>
            <p:ph type="body"/>
          </p:nvPr>
        </p:nvSpPr>
        <p:spPr>
          <a:xfrm>
            <a:off x="323640" y="1347480"/>
            <a:ext cx="8424720" cy="3312000"/>
          </a:xfrm>
          <a:prstGeom prst="rect">
            <a:avLst/>
          </a:prstGeom>
        </p:spPr>
        <p:txBody>
          <a:bodyPr lIns="0" rIns="0" tIns="0" bIns="0">
            <a:normAutofit/>
          </a:bodyPr>
          <a:p>
            <a:endParaRPr b="0" lang="de-DE" sz="3200" spc="-1" strike="noStrike">
              <a:solidFill>
                <a:srgbClr val="3b515b"/>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3.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4.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5.png"/><Relationship Id="rId3" Type="http://schemas.openxmlformats.org/officeDocument/2006/relationships/slideLayout" Target="../slideLayouts/slideLayout133.xml"/><Relationship Id="rId4" Type="http://schemas.openxmlformats.org/officeDocument/2006/relationships/slideLayout" Target="../slideLayouts/slideLayout134.xml"/><Relationship Id="rId5" Type="http://schemas.openxmlformats.org/officeDocument/2006/relationships/slideLayout" Target="../slideLayouts/slideLayout135.xml"/><Relationship Id="rId6" Type="http://schemas.openxmlformats.org/officeDocument/2006/relationships/slideLayout" Target="../slideLayouts/slideLayout136.xml"/><Relationship Id="rId7" Type="http://schemas.openxmlformats.org/officeDocument/2006/relationships/slideLayout" Target="../slideLayouts/slideLayout137.xml"/><Relationship Id="rId8" Type="http://schemas.openxmlformats.org/officeDocument/2006/relationships/slideLayout" Target="../slideLayouts/slideLayout138.xml"/><Relationship Id="rId9" Type="http://schemas.openxmlformats.org/officeDocument/2006/relationships/slideLayout" Target="../slideLayouts/slideLayout139.xml"/><Relationship Id="rId10" Type="http://schemas.openxmlformats.org/officeDocument/2006/relationships/slideLayout" Target="../slideLayouts/slideLayout140.xml"/><Relationship Id="rId11" Type="http://schemas.openxmlformats.org/officeDocument/2006/relationships/slideLayout" Target="../slideLayouts/slideLayout141.xml"/><Relationship Id="rId12" Type="http://schemas.openxmlformats.org/officeDocument/2006/relationships/slideLayout" Target="../slideLayouts/slideLayout142.xml"/><Relationship Id="rId13" Type="http://schemas.openxmlformats.org/officeDocument/2006/relationships/slideLayout" Target="../slideLayouts/slideLayout143.xml"/><Relationship Id="rId14"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6.png"/><Relationship Id="rId3" Type="http://schemas.openxmlformats.org/officeDocument/2006/relationships/slideLayout" Target="../slideLayouts/slideLayout145.xml"/><Relationship Id="rId4" Type="http://schemas.openxmlformats.org/officeDocument/2006/relationships/slideLayout" Target="../slideLayouts/slideLayout146.xml"/><Relationship Id="rId5" Type="http://schemas.openxmlformats.org/officeDocument/2006/relationships/slideLayout" Target="../slideLayouts/slideLayout147.xml"/><Relationship Id="rId6" Type="http://schemas.openxmlformats.org/officeDocument/2006/relationships/slideLayout" Target="../slideLayouts/slideLayout148.xml"/><Relationship Id="rId7" Type="http://schemas.openxmlformats.org/officeDocument/2006/relationships/slideLayout" Target="../slideLayouts/slideLayout149.xml"/><Relationship Id="rId8" Type="http://schemas.openxmlformats.org/officeDocument/2006/relationships/slideLayout" Target="../slideLayouts/slideLayout150.xml"/><Relationship Id="rId9" Type="http://schemas.openxmlformats.org/officeDocument/2006/relationships/slideLayout" Target="../slideLayouts/slideLayout151.xml"/><Relationship Id="rId10" Type="http://schemas.openxmlformats.org/officeDocument/2006/relationships/slideLayout" Target="../slideLayouts/slideLayout152.xml"/><Relationship Id="rId11" Type="http://schemas.openxmlformats.org/officeDocument/2006/relationships/slideLayout" Target="../slideLayouts/slideLayout153.xml"/><Relationship Id="rId12" Type="http://schemas.openxmlformats.org/officeDocument/2006/relationships/slideLayout" Target="../slideLayouts/slideLayout154.xml"/><Relationship Id="rId13" Type="http://schemas.openxmlformats.org/officeDocument/2006/relationships/slideLayout" Target="../slideLayouts/slideLayout155.xml"/><Relationship Id="rId14"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7.png"/><Relationship Id="rId3" Type="http://schemas.openxmlformats.org/officeDocument/2006/relationships/slideLayout" Target="../slideLayouts/slideLayout157.xml"/><Relationship Id="rId4" Type="http://schemas.openxmlformats.org/officeDocument/2006/relationships/slideLayout" Target="../slideLayouts/slideLayout158.xml"/><Relationship Id="rId5" Type="http://schemas.openxmlformats.org/officeDocument/2006/relationships/slideLayout" Target="../slideLayouts/slideLayout159.xml"/><Relationship Id="rId6" Type="http://schemas.openxmlformats.org/officeDocument/2006/relationships/slideLayout" Target="../slideLayouts/slideLayout160.xml"/><Relationship Id="rId7" Type="http://schemas.openxmlformats.org/officeDocument/2006/relationships/slideLayout" Target="../slideLayouts/slideLayout161.xml"/><Relationship Id="rId8" Type="http://schemas.openxmlformats.org/officeDocument/2006/relationships/slideLayout" Target="../slideLayouts/slideLayout162.xml"/><Relationship Id="rId9" Type="http://schemas.openxmlformats.org/officeDocument/2006/relationships/slideLayout" Target="../slideLayouts/slideLayout163.xml"/><Relationship Id="rId10" Type="http://schemas.openxmlformats.org/officeDocument/2006/relationships/slideLayout" Target="../slideLayouts/slideLayout164.xml"/><Relationship Id="rId11" Type="http://schemas.openxmlformats.org/officeDocument/2006/relationships/slideLayout" Target="../slideLayouts/slideLayout165.xml"/><Relationship Id="rId12" Type="http://schemas.openxmlformats.org/officeDocument/2006/relationships/slideLayout" Target="../slideLayouts/slideLayout166.xml"/><Relationship Id="rId13" Type="http://schemas.openxmlformats.org/officeDocument/2006/relationships/slideLayout" Target="../slideLayouts/slideLayout167.xml"/><Relationship Id="rId14"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8.png"/><Relationship Id="rId3" Type="http://schemas.openxmlformats.org/officeDocument/2006/relationships/slideLayout" Target="../slideLayouts/slideLayout169.xml"/><Relationship Id="rId4" Type="http://schemas.openxmlformats.org/officeDocument/2006/relationships/slideLayout" Target="../slideLayouts/slideLayout170.xml"/><Relationship Id="rId5" Type="http://schemas.openxmlformats.org/officeDocument/2006/relationships/slideLayout" Target="../slideLayouts/slideLayout171.xml"/><Relationship Id="rId6" Type="http://schemas.openxmlformats.org/officeDocument/2006/relationships/slideLayout" Target="../slideLayouts/slideLayout172.xml"/><Relationship Id="rId7" Type="http://schemas.openxmlformats.org/officeDocument/2006/relationships/slideLayout" Target="../slideLayouts/slideLayout173.xml"/><Relationship Id="rId8" Type="http://schemas.openxmlformats.org/officeDocument/2006/relationships/slideLayout" Target="../slideLayouts/slideLayout174.xml"/><Relationship Id="rId9" Type="http://schemas.openxmlformats.org/officeDocument/2006/relationships/slideLayout" Target="../slideLayouts/slideLayout175.xml"/><Relationship Id="rId10" Type="http://schemas.openxmlformats.org/officeDocument/2006/relationships/slideLayout" Target="../slideLayouts/slideLayout176.xml"/><Relationship Id="rId11" Type="http://schemas.openxmlformats.org/officeDocument/2006/relationships/slideLayout" Target="../slideLayouts/slideLayout177.xml"/><Relationship Id="rId12" Type="http://schemas.openxmlformats.org/officeDocument/2006/relationships/slideLayout" Target="../slideLayouts/slideLayout178.xml"/><Relationship Id="rId13" Type="http://schemas.openxmlformats.org/officeDocument/2006/relationships/slideLayout" Target="../slideLayouts/slideLayout179.xml"/><Relationship Id="rId14" Type="http://schemas.openxmlformats.org/officeDocument/2006/relationships/slideLayout" Target="../slideLayouts/slideLayout180.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image" Target="../media/image3.jpe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4.png"/><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slideLayout" Target="../slideLayouts/slideLayout33.xml"/><Relationship Id="rId14" Type="http://schemas.openxmlformats.org/officeDocument/2006/relationships/slideLayout" Target="../slideLayouts/slideLayout34.xml"/><Relationship Id="rId15" Type="http://schemas.openxmlformats.org/officeDocument/2006/relationships/slideLayout" Target="../slideLayouts/slideLayout35.xml"/><Relationship Id="rId16"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7.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8.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9.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0.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1.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2.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1" name="Line 1"/>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2" name="PlaceHolder 2"/>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3" name="PlaceHolder 3"/>
          <p:cNvSpPr>
            <a:spLocks noGrp="1"/>
          </p:cNvSpPr>
          <p:nvPr>
            <p:ph type="body"/>
          </p:nvPr>
        </p:nvSpPr>
        <p:spPr>
          <a:xfrm>
            <a:off x="214920" y="1779840"/>
            <a:ext cx="8533440" cy="2880000"/>
          </a:xfrm>
          <a:prstGeom prst="rect">
            <a:avLst/>
          </a:prstGeom>
        </p:spPr>
        <p:txBody>
          <a:bodyPr lIns="90000" rIns="90000" tIns="45000" bIns="45000">
            <a:normAutofit/>
          </a:bodyPr>
          <a:p>
            <a:pPr marL="432000" indent="-324000">
              <a:lnSpc>
                <a:spcPct val="100000"/>
              </a:lnSpc>
              <a:spcBef>
                <a:spcPts val="400"/>
              </a:spcBef>
              <a:buClr>
                <a:srgbClr val="000000"/>
              </a:buClr>
              <a:buSzPct val="45000"/>
              <a:buFont typeface="Wingdings" charset="2"/>
              <a:buChar char=""/>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4" name="PlaceHolder 4"/>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88EE92EE-4D2E-4570-AC37-7E1300D8BEA5}"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5" name="PlaceHolder 5"/>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6" name="PlaceHolder 6"/>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E2920106-6C65-4E17-B947-910CE05F8E45}"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86"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387" name="PlaceHolder 1"/>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388" name="PlaceHolder 2"/>
          <p:cNvSpPr>
            <a:spLocks noGrp="1"/>
          </p:cNvSpPr>
          <p:nvPr>
            <p:ph type="body"/>
          </p:nvPr>
        </p:nvSpPr>
        <p:spPr>
          <a:xfrm>
            <a:off x="214920" y="1779840"/>
            <a:ext cx="4170600" cy="2880000"/>
          </a:xfrm>
          <a:prstGeom prst="rect">
            <a:avLst/>
          </a:prstGeom>
        </p:spPr>
        <p:txBody>
          <a:bodyPr lIns="90000" rIns="90000" tIns="45000" bIns="45000">
            <a:normAutofit/>
          </a:bodyPr>
          <a:p>
            <a:pPr marL="432000" indent="-324000">
              <a:lnSpc>
                <a:spcPct val="100000"/>
              </a:lnSpc>
              <a:spcBef>
                <a:spcPts val="400"/>
              </a:spcBef>
              <a:buClr>
                <a:srgbClr val="000000"/>
              </a:buClr>
              <a:buSzPct val="45000"/>
              <a:buFont typeface="Wingdings" charset="2"/>
              <a:buChar char=""/>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389" name="PlaceHolder 3"/>
          <p:cNvSpPr>
            <a:spLocks noGrp="1"/>
          </p:cNvSpPr>
          <p:nvPr>
            <p:ph type="body"/>
          </p:nvPr>
        </p:nvSpPr>
        <p:spPr>
          <a:xfrm>
            <a:off x="4572000" y="1779840"/>
            <a:ext cx="4571640" cy="2879280"/>
          </a:xfrm>
          <a:prstGeom prst="rect">
            <a:avLst/>
          </a:prstGeom>
        </p:spPr>
        <p:txBody>
          <a:bodyPr lIns="90000" rIns="90000" tIns="45000" bIns="45000">
            <a:normAutofit/>
          </a:bodyPr>
          <a:p>
            <a:pPr>
              <a:lnSpc>
                <a:spcPct val="100000"/>
              </a:lnSpc>
              <a:tabLst>
                <a:tab algn="l" pos="0"/>
              </a:tabLst>
            </a:pPr>
            <a:r>
              <a:rPr b="0" lang="de-DE" sz="1400" spc="-1" strike="noStrike">
                <a:solidFill>
                  <a:srgbClr val="3b515b"/>
                </a:solidFill>
                <a:latin typeface="TheSans UHH"/>
              </a:rPr>
              <a:t>Bild einfügen und mit Alternativtext versehen</a:t>
            </a:r>
            <a:endParaRPr b="0" lang="de-DE" sz="1400" spc="-1" strike="noStrike">
              <a:solidFill>
                <a:srgbClr val="3b515b"/>
              </a:solidFill>
              <a:latin typeface="Calibri"/>
            </a:endParaRPr>
          </a:p>
        </p:txBody>
      </p:sp>
      <p:sp>
        <p:nvSpPr>
          <p:cNvPr id="390" name="Line 4"/>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391"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D697B717-D271-44AA-92AC-6EF3D9659930}"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392"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393"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639609B0-78B0-4911-BF62-7E6E6EC11BAC}"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30"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431" name="PlaceHolder 1"/>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432" name="PlaceHolder 2"/>
          <p:cNvSpPr>
            <a:spLocks noGrp="1"/>
          </p:cNvSpPr>
          <p:nvPr>
            <p:ph type="body"/>
          </p:nvPr>
        </p:nvSpPr>
        <p:spPr>
          <a:xfrm>
            <a:off x="214920" y="1779840"/>
            <a:ext cx="4170600" cy="2879280"/>
          </a:xfrm>
          <a:prstGeom prst="rect">
            <a:avLst/>
          </a:prstGeom>
        </p:spPr>
        <p:txBody>
          <a:bodyPr lIns="90000" rIns="90000" tIns="45000" bIns="45000">
            <a:normAutofit/>
          </a:bodyPr>
          <a:p>
            <a:pPr marL="432000" indent="-324000">
              <a:lnSpc>
                <a:spcPct val="100000"/>
              </a:lnSpc>
              <a:buClr>
                <a:srgbClr val="000000"/>
              </a:buClr>
              <a:buSzPct val="45000"/>
              <a:buFont typeface="Wingdings" charset="2"/>
              <a:buChar char=""/>
              <a:tabLst>
                <a:tab algn="l" pos="0"/>
              </a:tabLst>
            </a:pPr>
            <a:r>
              <a:rPr b="0" lang="de-DE" sz="1400" spc="-1" strike="noStrike">
                <a:solidFill>
                  <a:srgbClr val="3b515b"/>
                </a:solidFill>
                <a:latin typeface="TheSans UHH"/>
              </a:rPr>
              <a:t>Bild einfügen und mit Alternativtext versehen</a:t>
            </a:r>
            <a:endParaRPr b="0" lang="de-DE" sz="1400" spc="-1" strike="noStrike">
              <a:solidFill>
                <a:srgbClr val="3b515b"/>
              </a:solidFill>
              <a:latin typeface="Calibri"/>
            </a:endParaRPr>
          </a:p>
        </p:txBody>
      </p:sp>
      <p:sp>
        <p:nvSpPr>
          <p:cNvPr id="433" name="PlaceHolder 3"/>
          <p:cNvSpPr>
            <a:spLocks noGrp="1"/>
          </p:cNvSpPr>
          <p:nvPr>
            <p:ph type="body"/>
          </p:nvPr>
        </p:nvSpPr>
        <p:spPr>
          <a:xfrm>
            <a:off x="4577400" y="1779840"/>
            <a:ext cx="4170600" cy="2880000"/>
          </a:xfrm>
          <a:prstGeom prst="rect">
            <a:avLst/>
          </a:prstGeom>
        </p:spPr>
        <p:txBody>
          <a:bodyPr lIns="90000" rIns="90000" tIns="45000" bIns="45000">
            <a:normAutofit/>
          </a:bodyPr>
          <a:p>
            <a:pPr>
              <a:lnSpc>
                <a:spcPct val="100000"/>
              </a:lnSpc>
              <a:spcBef>
                <a:spcPts val="400"/>
              </a:spcBef>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434" name="Line 4"/>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435"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5A3DEF8B-9AE8-4FFD-92E1-C9F292F9B333}"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436"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437"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611AD4A6-539C-47DE-9621-5F30A7F07D50}"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74"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475" name="PlaceHolder 1"/>
          <p:cNvSpPr>
            <a:spLocks noGrp="1"/>
          </p:cNvSpPr>
          <p:nvPr>
            <p:ph type="body"/>
          </p:nvPr>
        </p:nvSpPr>
        <p:spPr>
          <a:xfrm>
            <a:off x="323640" y="1347480"/>
            <a:ext cx="8424720" cy="3312000"/>
          </a:xfrm>
          <a:prstGeom prst="rect">
            <a:avLst/>
          </a:prstGeom>
        </p:spPr>
        <p:txBody>
          <a:bodyPr lIns="90000" rIns="90000" tIns="45000" bIns="45000">
            <a:noAutofit/>
          </a:bodyPr>
          <a:p>
            <a:pPr marL="432000" indent="-324000">
              <a:lnSpc>
                <a:spcPct val="100000"/>
              </a:lnSpc>
              <a:spcBef>
                <a:spcPts val="400"/>
              </a:spcBef>
              <a:buClr>
                <a:srgbClr val="000000"/>
              </a:buClr>
              <a:buSzPct val="45000"/>
              <a:buFont typeface="Wingdings" charset="2"/>
              <a:buChar char=""/>
              <a:tabLst>
                <a:tab algn="l" pos="0"/>
              </a:tabLst>
            </a:pPr>
            <a:r>
              <a:rPr b="0" lang="de-DE" sz="2000" spc="-1" strike="noStrike">
                <a:solidFill>
                  <a:srgbClr val="3b515b"/>
                </a:solidFill>
                <a:latin typeface="TheSans UHH"/>
              </a:rPr>
              <a:t>Grafiken, Tabellen, Bilder, etc. Bitte mit Alternativtext versehen.</a:t>
            </a:r>
            <a:endParaRPr b="0" lang="de-DE" sz="2000" spc="-1" strike="noStrike">
              <a:solidFill>
                <a:srgbClr val="3b515b"/>
              </a:solidFill>
              <a:latin typeface="Calibri"/>
            </a:endParaRPr>
          </a:p>
        </p:txBody>
      </p:sp>
      <p:sp>
        <p:nvSpPr>
          <p:cNvPr id="476" name="Line 2"/>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477" name="PlaceHolder 3"/>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580FF53B-CBD0-48A1-B931-FA77A415EE5B}"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478" name="PlaceHolder 4"/>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479" name="PlaceHolder 5"/>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87B712B6-03C5-41D4-AC18-4C3A57BF2778}" type="slidenum">
              <a:rPr b="0" lang="de-DE" sz="1200" spc="-1" strike="noStrike">
                <a:solidFill>
                  <a:srgbClr val="3b515b"/>
                </a:solidFill>
                <a:latin typeface="TheSans UHH"/>
              </a:rPr>
              <a:t>&lt;number&gt;</a:t>
            </a:fld>
            <a:endParaRPr b="0" lang="en-US" sz="1200" spc="-1" strike="noStrike">
              <a:latin typeface="Times New Roman"/>
            </a:endParaRPr>
          </a:p>
        </p:txBody>
      </p:sp>
      <p:sp>
        <p:nvSpPr>
          <p:cNvPr id="480" name="PlaceHolder 6"/>
          <p:cNvSpPr>
            <a:spLocks noGrp="1"/>
          </p:cNvSpPr>
          <p:nvPr>
            <p:ph type="title"/>
          </p:nvPr>
        </p:nvSpPr>
        <p:spPr>
          <a:xfrm>
            <a:off x="457200" y="205200"/>
            <a:ext cx="8229240" cy="858600"/>
          </a:xfrm>
          <a:prstGeom prst="rect">
            <a:avLst/>
          </a:prstGeom>
        </p:spPr>
        <p:txBody>
          <a:bodyPr lIns="0" rIns="0" tIns="0" bIns="0" anchor="ctr">
            <a:noAutofit/>
          </a:bodyPr>
          <a:p>
            <a:r>
              <a:rPr b="0" lang="de-DE" sz="1800" spc="-1" strike="noStrike">
                <a:solidFill>
                  <a:srgbClr val="3b515b"/>
                </a:solidFill>
                <a:latin typeface="Calibri"/>
              </a:rPr>
              <a:t>Click to edit the title text format</a:t>
            </a:r>
            <a:endParaRPr b="0" lang="de-DE" sz="1800" spc="-1" strike="noStrike">
              <a:solidFill>
                <a:srgbClr val="3b515b"/>
              </a:solidFill>
              <a:latin typeface="Calibri"/>
            </a:endParaRPr>
          </a:p>
        </p:txBody>
      </p:sp>
    </p:spTree>
  </p:cSld>
  <p:clrMap bg1="lt1" bg2="lt2" tx1="dk1" tx2="dk2" accent1="accent1" accent2="accent2" accent3="accent3" accent4="accent4" accent5="accent5" accent6="accent6" hlink="hlink" folHlink="folHlink"/>
  <p:sldLayoutIdLst>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517"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518" name="CustomShape 1"/>
          <p:cNvSpPr/>
          <p:nvPr/>
        </p:nvSpPr>
        <p:spPr>
          <a:xfrm>
            <a:off x="0" y="1051920"/>
            <a:ext cx="9143640" cy="40910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519" name="PlaceHolder 2"/>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ffffff"/>
                </a:solidFill>
                <a:latin typeface="TheSans UHH"/>
              </a:rPr>
              <a:t>Hier steht die Headline des nachfolgenden Kapitels</a:t>
            </a:r>
            <a:endParaRPr b="0" lang="de-DE" sz="3000" spc="-1" strike="noStrike">
              <a:solidFill>
                <a:srgbClr val="3b515b"/>
              </a:solidFill>
              <a:latin typeface="Calibri"/>
            </a:endParaRPr>
          </a:p>
        </p:txBody>
      </p:sp>
      <p:sp>
        <p:nvSpPr>
          <p:cNvPr id="520" name="Line 3"/>
          <p:cNvSpPr/>
          <p:nvPr/>
        </p:nvSpPr>
        <p:spPr>
          <a:xfrm>
            <a:off x="0" y="3988080"/>
            <a:ext cx="8172360" cy="0"/>
          </a:xfrm>
          <a:prstGeom prst="line">
            <a:avLst/>
          </a:prstGeom>
          <a:ln w="38160">
            <a:solidFill>
              <a:srgbClr val="ffffff"/>
            </a:solidFill>
            <a:round/>
          </a:ln>
        </p:spPr>
        <p:style>
          <a:lnRef idx="0"/>
          <a:fillRef idx="0"/>
          <a:effectRef idx="0"/>
          <a:fontRef idx="minor"/>
        </p:style>
      </p:sp>
      <p:sp>
        <p:nvSpPr>
          <p:cNvPr id="521"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de-DE" sz="3200" spc="-1" strike="noStrike">
                <a:solidFill>
                  <a:srgbClr val="3b515b"/>
                </a:solidFill>
                <a:latin typeface="Calibri"/>
              </a:rPr>
              <a:t>Click to edit the outline text format</a:t>
            </a:r>
            <a:endParaRPr b="0" lang="de-DE" sz="3200" spc="-1" strike="noStrike">
              <a:solidFill>
                <a:srgbClr val="3b515b"/>
              </a:solidFill>
              <a:latin typeface="Calibri"/>
            </a:endParaRPr>
          </a:p>
          <a:p>
            <a:pPr lvl="1" marL="864000" indent="-324000">
              <a:spcBef>
                <a:spcPts val="1134"/>
              </a:spcBef>
              <a:buClr>
                <a:srgbClr val="000000"/>
              </a:buClr>
              <a:buSzPct val="75000"/>
              <a:buFont typeface="Symbol" charset="2"/>
              <a:buChar char=""/>
            </a:pPr>
            <a:r>
              <a:rPr b="0" lang="de-DE" sz="2400" spc="-1" strike="noStrike">
                <a:solidFill>
                  <a:srgbClr val="3b515b"/>
                </a:solidFill>
                <a:latin typeface="Calibri"/>
              </a:rPr>
              <a:t>Second Outline Level</a:t>
            </a:r>
            <a:endParaRPr b="0" lang="de-DE" sz="2400" spc="-1" strike="noStrike">
              <a:solidFill>
                <a:srgbClr val="3b515b"/>
              </a:solidFill>
              <a:latin typeface="Calibri"/>
            </a:endParaRPr>
          </a:p>
          <a:p>
            <a:pPr lvl="2" marL="1296000" indent="-288000">
              <a:spcBef>
                <a:spcPts val="850"/>
              </a:spcBef>
              <a:buClr>
                <a:srgbClr val="000000"/>
              </a:buClr>
              <a:buSzPct val="45000"/>
              <a:buFont typeface="Wingdings" charset="2"/>
              <a:buChar char=""/>
            </a:pPr>
            <a:r>
              <a:rPr b="0" lang="de-DE" sz="2000" spc="-1" strike="noStrike">
                <a:solidFill>
                  <a:srgbClr val="3b515b"/>
                </a:solidFill>
                <a:latin typeface="Calibri"/>
              </a:rPr>
              <a:t>Third Outline Level</a:t>
            </a:r>
            <a:endParaRPr b="0" lang="de-DE" sz="2000" spc="-1" strike="noStrike">
              <a:solidFill>
                <a:srgbClr val="3b515b"/>
              </a:solidFill>
              <a:latin typeface="Calibri"/>
            </a:endParaRPr>
          </a:p>
          <a:p>
            <a:pPr lvl="3" marL="1728000" indent="-216000">
              <a:spcBef>
                <a:spcPts val="567"/>
              </a:spcBef>
              <a:buClr>
                <a:srgbClr val="000000"/>
              </a:buClr>
              <a:buSzPct val="75000"/>
              <a:buFont typeface="Symbol" charset="2"/>
              <a:buChar char=""/>
            </a:pPr>
            <a:r>
              <a:rPr b="0" lang="de-DE" sz="2000" spc="-1" strike="noStrike">
                <a:solidFill>
                  <a:srgbClr val="3b515b"/>
                </a:solidFill>
                <a:latin typeface="Calibri"/>
              </a:rPr>
              <a:t>Fourth Outline Level</a:t>
            </a:r>
            <a:endParaRPr b="0" lang="de-DE" sz="2000" spc="-1" strike="noStrike">
              <a:solidFill>
                <a:srgbClr val="3b515b"/>
              </a:solidFill>
              <a:latin typeface="Calibri"/>
            </a:endParaRPr>
          </a:p>
          <a:p>
            <a:pPr lvl="4" marL="2160000" indent="-216000">
              <a:spcBef>
                <a:spcPts val="283"/>
              </a:spcBef>
              <a:buClr>
                <a:srgbClr val="000000"/>
              </a:buClr>
              <a:buSzPct val="45000"/>
              <a:buFont typeface="Wingdings" charset="2"/>
              <a:buChar char=""/>
            </a:pPr>
            <a:r>
              <a:rPr b="0" lang="de-DE" sz="2000" spc="-1" strike="noStrike">
                <a:solidFill>
                  <a:srgbClr val="3b515b"/>
                </a:solidFill>
                <a:latin typeface="Calibri"/>
              </a:rPr>
              <a:t>Fifth Outline Level</a:t>
            </a:r>
            <a:endParaRPr b="0" lang="de-DE" sz="2000" spc="-1" strike="noStrike">
              <a:solidFill>
                <a:srgbClr val="3b515b"/>
              </a:solidFill>
              <a:latin typeface="Calibri"/>
            </a:endParaRPr>
          </a:p>
          <a:p>
            <a:pPr lvl="5" marL="2592000" indent="-216000">
              <a:spcBef>
                <a:spcPts val="283"/>
              </a:spcBef>
              <a:buClr>
                <a:srgbClr val="000000"/>
              </a:buClr>
              <a:buSzPct val="45000"/>
              <a:buFont typeface="Wingdings" charset="2"/>
              <a:buChar char=""/>
            </a:pPr>
            <a:r>
              <a:rPr b="0" lang="de-DE" sz="2000" spc="-1" strike="noStrike">
                <a:solidFill>
                  <a:srgbClr val="3b515b"/>
                </a:solidFill>
                <a:latin typeface="Calibri"/>
              </a:rPr>
              <a:t>Sixth Outline Level</a:t>
            </a:r>
            <a:endParaRPr b="0" lang="de-DE" sz="2000" spc="-1" strike="noStrike">
              <a:solidFill>
                <a:srgbClr val="3b515b"/>
              </a:solidFill>
              <a:latin typeface="Calibri"/>
            </a:endParaRPr>
          </a:p>
          <a:p>
            <a:pPr lvl="6" marL="3024000" indent="-216000">
              <a:spcBef>
                <a:spcPts val="283"/>
              </a:spcBef>
              <a:buClr>
                <a:srgbClr val="000000"/>
              </a:buClr>
              <a:buSzPct val="45000"/>
              <a:buFont typeface="Wingdings" charset="2"/>
              <a:buChar char=""/>
            </a:pPr>
            <a:r>
              <a:rPr b="0" lang="de-DE" sz="2000" spc="-1" strike="noStrike">
                <a:solidFill>
                  <a:srgbClr val="3b515b"/>
                </a:solidFill>
                <a:latin typeface="Calibri"/>
              </a:rPr>
              <a:t>Seventh Outline Level</a:t>
            </a:r>
            <a:endParaRPr b="0" lang="de-DE" sz="2000" spc="-1" strike="noStrike">
              <a:solidFill>
                <a:srgbClr val="3b515b"/>
              </a:solidFill>
              <a:latin typeface="Calibri"/>
            </a:endParaRPr>
          </a:p>
        </p:txBody>
      </p:sp>
    </p:spTree>
  </p:cSld>
  <p:clrMap bg1="lt1" bg2="lt2" tx1="dk1" tx2="dk2" accent1="accent1" accent2="accent2" accent3="accent3" accent4="accent4" accent5="accent5" accent6="accent6" hlink="hlink" folHlink="folHlink"/>
  <p:sldLayoutIdLst>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558"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559" name="PlaceHolder 1"/>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3b515b"/>
                </a:solidFill>
                <a:latin typeface="TheSans UHH"/>
              </a:rPr>
              <a:t>Hier steht die Headline des nachfolgenden Kapitels</a:t>
            </a:r>
            <a:endParaRPr b="0" lang="de-DE" sz="3000" spc="-1" strike="noStrike">
              <a:solidFill>
                <a:srgbClr val="3b515b"/>
              </a:solidFill>
              <a:latin typeface="Calibri"/>
            </a:endParaRPr>
          </a:p>
        </p:txBody>
      </p:sp>
      <p:sp>
        <p:nvSpPr>
          <p:cNvPr id="560" name="Line 2"/>
          <p:cNvSpPr/>
          <p:nvPr/>
        </p:nvSpPr>
        <p:spPr>
          <a:xfrm>
            <a:off x="0" y="3988080"/>
            <a:ext cx="8172360" cy="0"/>
          </a:xfrm>
          <a:prstGeom prst="line">
            <a:avLst/>
          </a:prstGeom>
          <a:ln w="38160">
            <a:solidFill>
              <a:srgbClr val="3b515b"/>
            </a:solidFill>
            <a:round/>
          </a:ln>
        </p:spPr>
        <p:style>
          <a:lnRef idx="0"/>
          <a:fillRef idx="0"/>
          <a:effectRef idx="0"/>
          <a:fontRef idx="minor"/>
        </p:style>
      </p:sp>
      <p:sp>
        <p:nvSpPr>
          <p:cNvPr id="561"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de-DE" sz="3200" spc="-1" strike="noStrike">
                <a:solidFill>
                  <a:srgbClr val="3b515b"/>
                </a:solidFill>
                <a:latin typeface="Calibri"/>
              </a:rPr>
              <a:t>Click to edit the outline text format</a:t>
            </a:r>
            <a:endParaRPr b="0" lang="de-DE" sz="3200" spc="-1" strike="noStrike">
              <a:solidFill>
                <a:srgbClr val="3b515b"/>
              </a:solidFill>
              <a:latin typeface="Calibri"/>
            </a:endParaRPr>
          </a:p>
          <a:p>
            <a:pPr lvl="1" marL="864000" indent="-324000">
              <a:spcBef>
                <a:spcPts val="1134"/>
              </a:spcBef>
              <a:buClr>
                <a:srgbClr val="000000"/>
              </a:buClr>
              <a:buSzPct val="75000"/>
              <a:buFont typeface="Symbol" charset="2"/>
              <a:buChar char=""/>
            </a:pPr>
            <a:r>
              <a:rPr b="0" lang="de-DE" sz="2400" spc="-1" strike="noStrike">
                <a:solidFill>
                  <a:srgbClr val="3b515b"/>
                </a:solidFill>
                <a:latin typeface="Calibri"/>
              </a:rPr>
              <a:t>Second Outline Level</a:t>
            </a:r>
            <a:endParaRPr b="0" lang="de-DE" sz="2400" spc="-1" strike="noStrike">
              <a:solidFill>
                <a:srgbClr val="3b515b"/>
              </a:solidFill>
              <a:latin typeface="Calibri"/>
            </a:endParaRPr>
          </a:p>
          <a:p>
            <a:pPr lvl="2" marL="1296000" indent="-288000">
              <a:spcBef>
                <a:spcPts val="850"/>
              </a:spcBef>
              <a:buClr>
                <a:srgbClr val="000000"/>
              </a:buClr>
              <a:buSzPct val="45000"/>
              <a:buFont typeface="Wingdings" charset="2"/>
              <a:buChar char=""/>
            </a:pPr>
            <a:r>
              <a:rPr b="0" lang="de-DE" sz="2000" spc="-1" strike="noStrike">
                <a:solidFill>
                  <a:srgbClr val="3b515b"/>
                </a:solidFill>
                <a:latin typeface="Calibri"/>
              </a:rPr>
              <a:t>Third Outline Level</a:t>
            </a:r>
            <a:endParaRPr b="0" lang="de-DE" sz="2000" spc="-1" strike="noStrike">
              <a:solidFill>
                <a:srgbClr val="3b515b"/>
              </a:solidFill>
              <a:latin typeface="Calibri"/>
            </a:endParaRPr>
          </a:p>
          <a:p>
            <a:pPr lvl="3" marL="1728000" indent="-216000">
              <a:spcBef>
                <a:spcPts val="567"/>
              </a:spcBef>
              <a:buClr>
                <a:srgbClr val="000000"/>
              </a:buClr>
              <a:buSzPct val="75000"/>
              <a:buFont typeface="Symbol" charset="2"/>
              <a:buChar char=""/>
            </a:pPr>
            <a:r>
              <a:rPr b="0" lang="de-DE" sz="2000" spc="-1" strike="noStrike">
                <a:solidFill>
                  <a:srgbClr val="3b515b"/>
                </a:solidFill>
                <a:latin typeface="Calibri"/>
              </a:rPr>
              <a:t>Fourth Outline Level</a:t>
            </a:r>
            <a:endParaRPr b="0" lang="de-DE" sz="2000" spc="-1" strike="noStrike">
              <a:solidFill>
                <a:srgbClr val="3b515b"/>
              </a:solidFill>
              <a:latin typeface="Calibri"/>
            </a:endParaRPr>
          </a:p>
          <a:p>
            <a:pPr lvl="4" marL="2160000" indent="-216000">
              <a:spcBef>
                <a:spcPts val="283"/>
              </a:spcBef>
              <a:buClr>
                <a:srgbClr val="000000"/>
              </a:buClr>
              <a:buSzPct val="45000"/>
              <a:buFont typeface="Wingdings" charset="2"/>
              <a:buChar char=""/>
            </a:pPr>
            <a:r>
              <a:rPr b="0" lang="de-DE" sz="2000" spc="-1" strike="noStrike">
                <a:solidFill>
                  <a:srgbClr val="3b515b"/>
                </a:solidFill>
                <a:latin typeface="Calibri"/>
              </a:rPr>
              <a:t>Fifth Outline Level</a:t>
            </a:r>
            <a:endParaRPr b="0" lang="de-DE" sz="2000" spc="-1" strike="noStrike">
              <a:solidFill>
                <a:srgbClr val="3b515b"/>
              </a:solidFill>
              <a:latin typeface="Calibri"/>
            </a:endParaRPr>
          </a:p>
          <a:p>
            <a:pPr lvl="5" marL="2592000" indent="-216000">
              <a:spcBef>
                <a:spcPts val="283"/>
              </a:spcBef>
              <a:buClr>
                <a:srgbClr val="000000"/>
              </a:buClr>
              <a:buSzPct val="45000"/>
              <a:buFont typeface="Wingdings" charset="2"/>
              <a:buChar char=""/>
            </a:pPr>
            <a:r>
              <a:rPr b="0" lang="de-DE" sz="2000" spc="-1" strike="noStrike">
                <a:solidFill>
                  <a:srgbClr val="3b515b"/>
                </a:solidFill>
                <a:latin typeface="Calibri"/>
              </a:rPr>
              <a:t>Sixth Outline Level</a:t>
            </a:r>
            <a:endParaRPr b="0" lang="de-DE" sz="2000" spc="-1" strike="noStrike">
              <a:solidFill>
                <a:srgbClr val="3b515b"/>
              </a:solidFill>
              <a:latin typeface="Calibri"/>
            </a:endParaRPr>
          </a:p>
          <a:p>
            <a:pPr lvl="6" marL="3024000" indent="-216000">
              <a:spcBef>
                <a:spcPts val="283"/>
              </a:spcBef>
              <a:buClr>
                <a:srgbClr val="000000"/>
              </a:buClr>
              <a:buSzPct val="45000"/>
              <a:buFont typeface="Wingdings" charset="2"/>
              <a:buChar char=""/>
            </a:pPr>
            <a:r>
              <a:rPr b="0" lang="de-DE" sz="2000" spc="-1" strike="noStrike">
                <a:solidFill>
                  <a:srgbClr val="3b515b"/>
                </a:solidFill>
                <a:latin typeface="Calibri"/>
              </a:rPr>
              <a:t>Seventh Outline Level</a:t>
            </a:r>
            <a:endParaRPr b="0" lang="de-DE" sz="2000" spc="-1" strike="noStrike">
              <a:solidFill>
                <a:srgbClr val="3b515b"/>
              </a:solidFill>
              <a:latin typeface="Calibri"/>
            </a:endParaRPr>
          </a:p>
        </p:txBody>
      </p:sp>
    </p:spTree>
  </p:cSld>
  <p:clrMap bg1="lt1" bg2="lt2" tx1="dk1" tx2="dk2" accent1="accent1" accent2="accent2" accent3="accent3" accent4="accent4" accent5="accent5" accent6="accent6" hlink="hlink" folHlink="folHlink"/>
  <p:sldLayoutIdLst>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598"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599" name="PlaceHolder 1"/>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600" name="PlaceHolder 2"/>
          <p:cNvSpPr>
            <a:spLocks noGrp="1"/>
          </p:cNvSpPr>
          <p:nvPr>
            <p:ph type="body"/>
          </p:nvPr>
        </p:nvSpPr>
        <p:spPr>
          <a:xfrm>
            <a:off x="214920" y="1779840"/>
            <a:ext cx="4170600" cy="2880000"/>
          </a:xfrm>
          <a:prstGeom prst="rect">
            <a:avLst/>
          </a:prstGeom>
        </p:spPr>
        <p:txBody>
          <a:bodyPr lIns="90000" rIns="90000" tIns="45000" bIns="45000">
            <a:normAutofit/>
          </a:bodyPr>
          <a:p>
            <a:pPr marL="432000" indent="-324000">
              <a:lnSpc>
                <a:spcPct val="100000"/>
              </a:lnSpc>
              <a:spcBef>
                <a:spcPts val="400"/>
              </a:spcBef>
              <a:buClr>
                <a:srgbClr val="000000"/>
              </a:buClr>
              <a:buSzPct val="45000"/>
              <a:buFont typeface="Wingdings" charset="2"/>
              <a:buChar char=""/>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601" name="PlaceHolder 3"/>
          <p:cNvSpPr>
            <a:spLocks noGrp="1"/>
          </p:cNvSpPr>
          <p:nvPr>
            <p:ph type="body"/>
          </p:nvPr>
        </p:nvSpPr>
        <p:spPr>
          <a:xfrm>
            <a:off x="4572000" y="1779840"/>
            <a:ext cx="4176360" cy="2879280"/>
          </a:xfrm>
          <a:prstGeom prst="rect">
            <a:avLst/>
          </a:prstGeom>
        </p:spPr>
        <p:txBody>
          <a:bodyPr lIns="90000" rIns="90000" tIns="45000" bIns="45000">
            <a:normAutofit/>
          </a:bodyPr>
          <a:p>
            <a:pPr>
              <a:lnSpc>
                <a:spcPct val="100000"/>
              </a:lnSpc>
              <a:tabLst>
                <a:tab algn="l" pos="0"/>
              </a:tabLst>
            </a:pPr>
            <a:r>
              <a:rPr b="0" lang="de-DE" sz="1400" spc="-1" strike="noStrike">
                <a:solidFill>
                  <a:srgbClr val="3b515b"/>
                </a:solidFill>
                <a:latin typeface="TheSans UHH"/>
              </a:rPr>
              <a:t>Tabelle mit Alternativtext</a:t>
            </a:r>
            <a:endParaRPr b="0" lang="de-DE" sz="1400" spc="-1" strike="noStrike">
              <a:solidFill>
                <a:srgbClr val="3b515b"/>
              </a:solidFill>
              <a:latin typeface="Calibri"/>
            </a:endParaRPr>
          </a:p>
        </p:txBody>
      </p:sp>
      <p:sp>
        <p:nvSpPr>
          <p:cNvPr id="602" name="Line 4"/>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603"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70EA51CA-4EFD-41DB-87D1-6E95199469D4}"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604"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605"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B9B2076B-504A-43C2-B221-42057ABE60E2}"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3"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44" name="PlaceHolder 1"/>
          <p:cNvSpPr>
            <a:spLocks noGrp="1"/>
          </p:cNvSpPr>
          <p:nvPr>
            <p:ph type="body"/>
          </p:nvPr>
        </p:nvSpPr>
        <p:spPr>
          <a:xfrm>
            <a:off x="250920" y="3579840"/>
            <a:ext cx="4680720" cy="370440"/>
          </a:xfrm>
          <a:prstGeom prst="rect">
            <a:avLst/>
          </a:prstGeom>
        </p:spPr>
        <p:txBody>
          <a:bodyPr lIns="90000" rIns="90000" tIns="45000" bIns="45000">
            <a:noAutofit/>
          </a:bodyPr>
          <a:p>
            <a:pPr marL="432000" indent="-324000">
              <a:lnSpc>
                <a:spcPct val="100000"/>
              </a:lnSpc>
              <a:spcBef>
                <a:spcPts val="360"/>
              </a:spcBef>
              <a:buClr>
                <a:srgbClr val="000000"/>
              </a:buClr>
              <a:buSzPct val="45000"/>
              <a:buFont typeface="Wingdings" charset="2"/>
              <a:buChar char=""/>
              <a:tabLst>
                <a:tab algn="l" pos="0"/>
              </a:tabLst>
            </a:pPr>
            <a:r>
              <a:rPr b="0" lang="de-DE" sz="1800" spc="-1" strike="noStrike">
                <a:solidFill>
                  <a:srgbClr val="3b515b"/>
                </a:solidFill>
                <a:latin typeface="TheSans UHH"/>
              </a:rPr>
              <a:t>Name des Referenten/der Referentin</a:t>
            </a:r>
            <a:endParaRPr b="0" lang="de-DE" sz="1800" spc="-1" strike="noStrike">
              <a:solidFill>
                <a:srgbClr val="3b515b"/>
              </a:solidFill>
              <a:latin typeface="Calibri"/>
            </a:endParaRPr>
          </a:p>
        </p:txBody>
      </p:sp>
      <p:sp>
        <p:nvSpPr>
          <p:cNvPr id="45" name="PlaceHolder 2"/>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3b515b"/>
                </a:solidFill>
                <a:latin typeface="TheSans UHH"/>
              </a:rPr>
              <a:t>Dies ist ein Blindtext. Hier steht die Headline oder der Name der Veranstaltung</a:t>
            </a:r>
            <a:endParaRPr b="0" lang="de-DE" sz="3000" spc="-1" strike="noStrike">
              <a:solidFill>
                <a:srgbClr val="3b515b"/>
              </a:solidFill>
              <a:latin typeface="Calibri"/>
            </a:endParaRPr>
          </a:p>
        </p:txBody>
      </p:sp>
      <p:pic>
        <p:nvPicPr>
          <p:cNvPr id="46" name="background-84678_1920.jpg" descr=""/>
          <p:cNvPicPr/>
          <p:nvPr/>
        </p:nvPicPr>
        <p:blipFill>
          <a:blip r:embed="rId3"/>
          <a:srcRect l="0" t="17220" r="191" b="42561"/>
          <a:stretch/>
        </p:blipFill>
        <p:spPr>
          <a:xfrm>
            <a:off x="0" y="1051920"/>
            <a:ext cx="9143640" cy="2455560"/>
          </a:xfrm>
          <a:prstGeom prst="rect">
            <a:avLst/>
          </a:prstGeom>
          <a:ln>
            <a:noFill/>
          </a:ln>
        </p:spPr>
      </p:pic>
      <p:sp>
        <p:nvSpPr>
          <p:cNvPr id="47" name="PlaceHolder 3"/>
          <p:cNvSpPr>
            <a:spLocks noGrp="1"/>
          </p:cNvSpPr>
          <p:nvPr>
            <p:ph type="body"/>
          </p:nvPr>
        </p:nvSpPr>
        <p:spPr>
          <a:xfrm>
            <a:off x="0" y="1051920"/>
            <a:ext cx="9143640" cy="2455560"/>
          </a:xfrm>
          <a:prstGeom prst="rect">
            <a:avLst/>
          </a:prstGeom>
        </p:spPr>
        <p:txBody>
          <a:bodyPr lIns="90000" rIns="90000" tIns="45000" bIns="45000">
            <a:normAutofit/>
          </a:bodyPr>
          <a:p>
            <a:pPr>
              <a:lnSpc>
                <a:spcPct val="100000"/>
              </a:lnSpc>
              <a:tabLst>
                <a:tab algn="l" pos="0"/>
              </a:tabLst>
            </a:pPr>
            <a:r>
              <a:rPr b="0" lang="de-DE" sz="1400" spc="-1" strike="noStrike">
                <a:solidFill>
                  <a:srgbClr val="ffffff"/>
                </a:solidFill>
                <a:latin typeface="TheSans UHH"/>
              </a:rPr>
              <a:t>Bild einfügen und mit Alternativtext versehen</a:t>
            </a:r>
            <a:endParaRPr b="0" lang="de-DE" sz="1400" spc="-1" strike="noStrike">
              <a:solidFill>
                <a:srgbClr val="3b515b"/>
              </a:solidFill>
              <a:latin typeface="Calibri"/>
            </a:endParaRPr>
          </a:p>
        </p:txBody>
      </p:sp>
      <p:sp>
        <p:nvSpPr>
          <p:cNvPr id="48" name="Line 4"/>
          <p:cNvSpPr/>
          <p:nvPr/>
        </p:nvSpPr>
        <p:spPr>
          <a:xfrm>
            <a:off x="0" y="3988080"/>
            <a:ext cx="8172360" cy="0"/>
          </a:xfrm>
          <a:prstGeom prst="line">
            <a:avLst/>
          </a:prstGeom>
          <a:ln w="38160">
            <a:solidFill>
              <a:srgbClr val="3b515b"/>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5"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86" name="PlaceHolder 1"/>
          <p:cNvSpPr>
            <a:spLocks noGrp="1"/>
          </p:cNvSpPr>
          <p:nvPr>
            <p:ph type="body"/>
          </p:nvPr>
        </p:nvSpPr>
        <p:spPr>
          <a:xfrm>
            <a:off x="250920" y="3579840"/>
            <a:ext cx="4394880" cy="370440"/>
          </a:xfrm>
          <a:prstGeom prst="rect">
            <a:avLst/>
          </a:prstGeom>
        </p:spPr>
        <p:txBody>
          <a:bodyPr lIns="90000" rIns="90000" tIns="45000" bIns="45000">
            <a:noAutofit/>
          </a:bodyPr>
          <a:p>
            <a:pPr marL="432000" indent="-324000">
              <a:lnSpc>
                <a:spcPct val="100000"/>
              </a:lnSpc>
              <a:spcBef>
                <a:spcPts val="360"/>
              </a:spcBef>
              <a:buClr>
                <a:srgbClr val="000000"/>
              </a:buClr>
              <a:buSzPct val="45000"/>
              <a:buFont typeface="Wingdings" charset="2"/>
              <a:buChar char=""/>
              <a:tabLst>
                <a:tab algn="l" pos="0"/>
              </a:tabLst>
            </a:pPr>
            <a:r>
              <a:rPr b="0" lang="de-DE" sz="1800" spc="-1" strike="noStrike">
                <a:solidFill>
                  <a:srgbClr val="3b515b"/>
                </a:solidFill>
                <a:latin typeface="TheSans UHH"/>
              </a:rPr>
              <a:t>Name des Referenten/der Referentin</a:t>
            </a:r>
            <a:endParaRPr b="0" lang="de-DE" sz="1800" spc="-1" strike="noStrike">
              <a:solidFill>
                <a:srgbClr val="3b515b"/>
              </a:solidFill>
              <a:latin typeface="Calibri"/>
            </a:endParaRPr>
          </a:p>
        </p:txBody>
      </p:sp>
      <p:sp>
        <p:nvSpPr>
          <p:cNvPr id="87" name="PlaceHolder 2"/>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3b515b"/>
                </a:solidFill>
                <a:latin typeface="TheSans UHH"/>
              </a:rPr>
              <a:t>Dies ist ein Blindtext. Hier steht die Headline oder der Name der Veranstaltung</a:t>
            </a:r>
            <a:endParaRPr b="0" lang="de-DE" sz="3000" spc="-1" strike="noStrike">
              <a:solidFill>
                <a:srgbClr val="3b515b"/>
              </a:solidFill>
              <a:latin typeface="Calibri"/>
            </a:endParaRPr>
          </a:p>
        </p:txBody>
      </p:sp>
      <p:pic>
        <p:nvPicPr>
          <p:cNvPr id="88" name="background-84678_1920.jpg" descr=""/>
          <p:cNvPicPr/>
          <p:nvPr/>
        </p:nvPicPr>
        <p:blipFill>
          <a:blip r:embed="rId3"/>
          <a:srcRect l="11848" t="0" r="0" b="35835"/>
          <a:stretch/>
        </p:blipFill>
        <p:spPr>
          <a:xfrm>
            <a:off x="0" y="1051920"/>
            <a:ext cx="4497480" cy="2454840"/>
          </a:xfrm>
          <a:prstGeom prst="rect">
            <a:avLst/>
          </a:prstGeom>
          <a:ln>
            <a:noFill/>
          </a:ln>
        </p:spPr>
      </p:pic>
      <p:pic>
        <p:nvPicPr>
          <p:cNvPr id="89" name="background-84678_1920.jpg" descr=""/>
          <p:cNvPicPr/>
          <p:nvPr/>
        </p:nvPicPr>
        <p:blipFill>
          <a:blip r:embed="rId4"/>
          <a:srcRect l="0" t="0" r="21457" b="35499"/>
          <a:stretch/>
        </p:blipFill>
        <p:spPr>
          <a:xfrm>
            <a:off x="4646160" y="1051920"/>
            <a:ext cx="4497480" cy="2462400"/>
          </a:xfrm>
          <a:prstGeom prst="rect">
            <a:avLst/>
          </a:prstGeom>
          <a:ln>
            <a:noFill/>
          </a:ln>
        </p:spPr>
      </p:pic>
      <p:sp>
        <p:nvSpPr>
          <p:cNvPr id="90" name="PlaceHolder 3"/>
          <p:cNvSpPr>
            <a:spLocks noGrp="1"/>
          </p:cNvSpPr>
          <p:nvPr>
            <p:ph type="body"/>
          </p:nvPr>
        </p:nvSpPr>
        <p:spPr>
          <a:xfrm>
            <a:off x="0" y="1052640"/>
            <a:ext cx="4497120" cy="2454840"/>
          </a:xfrm>
          <a:prstGeom prst="rect">
            <a:avLst/>
          </a:prstGeom>
        </p:spPr>
        <p:txBody>
          <a:bodyPr lIns="90000" rIns="90000" tIns="45000" bIns="45000">
            <a:normAutofit/>
          </a:bodyPr>
          <a:p>
            <a:pPr>
              <a:lnSpc>
                <a:spcPct val="100000"/>
              </a:lnSpc>
              <a:tabLst>
                <a:tab algn="l" pos="0"/>
              </a:tabLst>
            </a:pPr>
            <a:r>
              <a:rPr b="0" lang="de-DE" sz="1400" spc="-1" strike="noStrike">
                <a:solidFill>
                  <a:srgbClr val="ffffff"/>
                </a:solidFill>
                <a:latin typeface="TheSans UHH"/>
              </a:rPr>
              <a:t>Bild einfügen und mit Alternativtext versehen</a:t>
            </a:r>
            <a:endParaRPr b="0" lang="de-DE" sz="1400" spc="-1" strike="noStrike">
              <a:solidFill>
                <a:srgbClr val="3b515b"/>
              </a:solidFill>
              <a:latin typeface="Calibri"/>
            </a:endParaRPr>
          </a:p>
        </p:txBody>
      </p:sp>
      <p:sp>
        <p:nvSpPr>
          <p:cNvPr id="91" name="PlaceHolder 4"/>
          <p:cNvSpPr>
            <a:spLocks noGrp="1"/>
          </p:cNvSpPr>
          <p:nvPr>
            <p:ph type="body"/>
          </p:nvPr>
        </p:nvSpPr>
        <p:spPr>
          <a:xfrm>
            <a:off x="4646160" y="1052640"/>
            <a:ext cx="4497480" cy="2454480"/>
          </a:xfrm>
          <a:prstGeom prst="rect">
            <a:avLst/>
          </a:prstGeom>
        </p:spPr>
        <p:txBody>
          <a:bodyPr lIns="90000" rIns="90000" tIns="45000" bIns="45000">
            <a:normAutofit/>
          </a:bodyPr>
          <a:p>
            <a:pPr>
              <a:lnSpc>
                <a:spcPct val="100000"/>
              </a:lnSpc>
              <a:tabLst>
                <a:tab algn="l" pos="0"/>
              </a:tabLst>
            </a:pPr>
            <a:r>
              <a:rPr b="0" lang="de-DE" sz="1400" spc="-1" strike="noStrike">
                <a:solidFill>
                  <a:srgbClr val="ffffff"/>
                </a:solidFill>
                <a:latin typeface="TheSans UHH"/>
              </a:rPr>
              <a:t>Bild einfügen und mit Alternativtext versehen</a:t>
            </a:r>
            <a:endParaRPr b="0" lang="de-DE" sz="1400" spc="-1" strike="noStrike">
              <a:solidFill>
                <a:srgbClr val="3b515b"/>
              </a:solidFill>
              <a:latin typeface="Calibri"/>
            </a:endParaRPr>
          </a:p>
        </p:txBody>
      </p:sp>
      <p:sp>
        <p:nvSpPr>
          <p:cNvPr id="92" name="Line 5"/>
          <p:cNvSpPr/>
          <p:nvPr/>
        </p:nvSpPr>
        <p:spPr>
          <a:xfrm>
            <a:off x="0" y="3988080"/>
            <a:ext cx="8172360" cy="0"/>
          </a:xfrm>
          <a:prstGeom prst="line">
            <a:avLst/>
          </a:prstGeom>
          <a:ln w="38160">
            <a:solidFill>
              <a:srgbClr val="3b515b"/>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9"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130" name="CustomShape 1"/>
          <p:cNvSpPr/>
          <p:nvPr/>
        </p:nvSpPr>
        <p:spPr>
          <a:xfrm>
            <a:off x="0" y="1051920"/>
            <a:ext cx="9143640" cy="40910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131" name="PlaceHolder 2"/>
          <p:cNvSpPr>
            <a:spLocks noGrp="1"/>
          </p:cNvSpPr>
          <p:nvPr>
            <p:ph type="body"/>
          </p:nvPr>
        </p:nvSpPr>
        <p:spPr>
          <a:xfrm>
            <a:off x="250920" y="3579840"/>
            <a:ext cx="4608720" cy="370440"/>
          </a:xfrm>
          <a:prstGeom prst="rect">
            <a:avLst/>
          </a:prstGeom>
        </p:spPr>
        <p:txBody>
          <a:bodyPr lIns="90000" rIns="90000" tIns="45000" bIns="45000">
            <a:noAutofit/>
          </a:bodyPr>
          <a:p>
            <a:pPr marL="432000" indent="-324000">
              <a:lnSpc>
                <a:spcPct val="100000"/>
              </a:lnSpc>
              <a:spcBef>
                <a:spcPts val="360"/>
              </a:spcBef>
              <a:buClr>
                <a:srgbClr val="000000"/>
              </a:buClr>
              <a:buSzPct val="45000"/>
              <a:buFont typeface="Wingdings" charset="2"/>
              <a:buChar char=""/>
              <a:tabLst>
                <a:tab algn="l" pos="0"/>
              </a:tabLst>
            </a:pPr>
            <a:r>
              <a:rPr b="0" lang="de-DE" sz="1800" spc="-1" strike="noStrike">
                <a:solidFill>
                  <a:srgbClr val="ffffff"/>
                </a:solidFill>
                <a:latin typeface="TheSans UHH"/>
              </a:rPr>
              <a:t>Name des Referenten/der Referentin</a:t>
            </a:r>
            <a:endParaRPr b="0" lang="de-DE" sz="1800" spc="-1" strike="noStrike">
              <a:solidFill>
                <a:srgbClr val="3b515b"/>
              </a:solidFill>
              <a:latin typeface="Calibri"/>
            </a:endParaRPr>
          </a:p>
        </p:txBody>
      </p:sp>
      <p:sp>
        <p:nvSpPr>
          <p:cNvPr id="132" name="PlaceHolder 3"/>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ffffff"/>
                </a:solidFill>
                <a:latin typeface="TheSans UHH"/>
              </a:rPr>
              <a:t>Dies ist ein Blindtext. Hier steht die Headline oder der Name der Veranstaltung</a:t>
            </a:r>
            <a:endParaRPr b="0" lang="de-DE" sz="3000" spc="-1" strike="noStrike">
              <a:solidFill>
                <a:srgbClr val="3b515b"/>
              </a:solidFill>
              <a:latin typeface="Calibri"/>
            </a:endParaRPr>
          </a:p>
        </p:txBody>
      </p:sp>
      <p:sp>
        <p:nvSpPr>
          <p:cNvPr id="133" name="Line 4"/>
          <p:cNvSpPr/>
          <p:nvPr/>
        </p:nvSpPr>
        <p:spPr>
          <a:xfrm>
            <a:off x="0" y="3988080"/>
            <a:ext cx="8172360" cy="0"/>
          </a:xfrm>
          <a:prstGeom prst="line">
            <a:avLst/>
          </a:prstGeom>
          <a:ln w="38160">
            <a:solidFill>
              <a:srgbClr val="ffffff"/>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70"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171" name="CustomShape 1"/>
          <p:cNvSpPr/>
          <p:nvPr/>
        </p:nvSpPr>
        <p:spPr>
          <a:xfrm>
            <a:off x="0" y="1051920"/>
            <a:ext cx="9143640" cy="4091040"/>
          </a:xfrm>
          <a:prstGeom prst="rect">
            <a:avLst/>
          </a:prstGeom>
          <a:gradFill rotWithShape="0">
            <a:gsLst>
              <a:gs pos="100000">
                <a:srgbClr val="3b515b"/>
              </a:gs>
              <a:gs pos="100000">
                <a:srgbClr val="e10019"/>
              </a:gs>
            </a:gsLst>
            <a:lin ang="5400000"/>
          </a:gradFill>
          <a:ln w="9360">
            <a:noFill/>
          </a:ln>
          <a:effectLst>
            <a:outerShdw dist="23040" dir="5400000">
              <a:srgbClr val="000000">
                <a:alpha val="35000"/>
              </a:srgbClr>
            </a:outerShdw>
          </a:effectLst>
        </p:spPr>
        <p:style>
          <a:lnRef idx="0"/>
          <a:fillRef idx="0"/>
          <a:effectRef idx="0"/>
          <a:fontRef idx="minor"/>
        </p:style>
      </p:sp>
      <p:sp>
        <p:nvSpPr>
          <p:cNvPr id="172" name="PlaceHolder 2"/>
          <p:cNvSpPr>
            <a:spLocks noGrp="1"/>
          </p:cNvSpPr>
          <p:nvPr>
            <p:ph type="body"/>
          </p:nvPr>
        </p:nvSpPr>
        <p:spPr>
          <a:xfrm>
            <a:off x="250920" y="3579840"/>
            <a:ext cx="4824720" cy="370440"/>
          </a:xfrm>
          <a:prstGeom prst="rect">
            <a:avLst/>
          </a:prstGeom>
        </p:spPr>
        <p:txBody>
          <a:bodyPr lIns="90000" rIns="90000" tIns="45000" bIns="45000">
            <a:noAutofit/>
          </a:bodyPr>
          <a:p>
            <a:pPr marL="432000" indent="-324000">
              <a:lnSpc>
                <a:spcPct val="100000"/>
              </a:lnSpc>
              <a:spcBef>
                <a:spcPts val="360"/>
              </a:spcBef>
              <a:buClr>
                <a:srgbClr val="000000"/>
              </a:buClr>
              <a:buSzPct val="45000"/>
              <a:buFont typeface="Wingdings" charset="2"/>
              <a:buChar char=""/>
              <a:tabLst>
                <a:tab algn="l" pos="0"/>
              </a:tabLst>
            </a:pPr>
            <a:r>
              <a:rPr b="0" lang="de-DE" sz="1800" spc="-1" strike="noStrike">
                <a:solidFill>
                  <a:srgbClr val="ffffff"/>
                </a:solidFill>
                <a:latin typeface="TheSans UHH"/>
              </a:rPr>
              <a:t>Name des Referenten/der Referentin</a:t>
            </a:r>
            <a:endParaRPr b="0" lang="de-DE" sz="1800" spc="-1" strike="noStrike">
              <a:solidFill>
                <a:srgbClr val="3b515b"/>
              </a:solidFill>
              <a:latin typeface="Calibri"/>
            </a:endParaRPr>
          </a:p>
        </p:txBody>
      </p:sp>
      <p:sp>
        <p:nvSpPr>
          <p:cNvPr id="173" name="PlaceHolder 3"/>
          <p:cNvSpPr>
            <a:spLocks noGrp="1"/>
          </p:cNvSpPr>
          <p:nvPr>
            <p:ph type="title"/>
          </p:nvPr>
        </p:nvSpPr>
        <p:spPr>
          <a:xfrm>
            <a:off x="251640" y="3994920"/>
            <a:ext cx="8096040" cy="1014840"/>
          </a:xfrm>
          <a:prstGeom prst="rect">
            <a:avLst/>
          </a:prstGeom>
        </p:spPr>
        <p:txBody>
          <a:bodyPr lIns="90000" rIns="90000" tIns="45000" bIns="45000">
            <a:noAutofit/>
          </a:bodyPr>
          <a:p>
            <a:pPr>
              <a:lnSpc>
                <a:spcPct val="100000"/>
              </a:lnSpc>
            </a:pPr>
            <a:r>
              <a:rPr b="1" lang="de-DE" sz="3000" spc="-1" strike="noStrike">
                <a:solidFill>
                  <a:srgbClr val="ffffff"/>
                </a:solidFill>
                <a:latin typeface="TheSans UHH"/>
              </a:rPr>
              <a:t>Dies ist ein Blindtext. Hier steht die Headline oder der Name der Veranstaltung</a:t>
            </a:r>
            <a:endParaRPr b="0" lang="de-DE" sz="3000" spc="-1" strike="noStrike">
              <a:solidFill>
                <a:srgbClr val="3b515b"/>
              </a:solidFill>
              <a:latin typeface="Calibri"/>
            </a:endParaRPr>
          </a:p>
        </p:txBody>
      </p:sp>
      <p:sp>
        <p:nvSpPr>
          <p:cNvPr id="174" name="Line 4"/>
          <p:cNvSpPr/>
          <p:nvPr/>
        </p:nvSpPr>
        <p:spPr>
          <a:xfrm>
            <a:off x="0" y="3988080"/>
            <a:ext cx="8172360" cy="0"/>
          </a:xfrm>
          <a:prstGeom prst="line">
            <a:avLst/>
          </a:prstGeom>
          <a:ln w="38160">
            <a:solidFill>
              <a:srgbClr val="ffffff"/>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11"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212" name="Line 1"/>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213" name="PlaceHolder 2"/>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214" name="PlaceHolder 3"/>
          <p:cNvSpPr>
            <a:spLocks noGrp="1"/>
          </p:cNvSpPr>
          <p:nvPr>
            <p:ph type="body"/>
          </p:nvPr>
        </p:nvSpPr>
        <p:spPr>
          <a:xfrm>
            <a:off x="214200" y="1779840"/>
            <a:ext cx="8533800" cy="2879280"/>
          </a:xfrm>
          <a:prstGeom prst="rect">
            <a:avLst/>
          </a:prstGeom>
        </p:spPr>
        <p:txBody>
          <a:bodyPr lIns="90000" rIns="90000" tIns="45000" bIns="45000">
            <a:noAutofit/>
          </a:bodyPr>
          <a:p>
            <a:pPr marL="432000" indent="-324000">
              <a:lnSpc>
                <a:spcPct val="100000"/>
              </a:lnSpc>
              <a:spcBef>
                <a:spcPts val="1451"/>
              </a:spcBef>
              <a:buClr>
                <a:srgbClr val="000000"/>
              </a:buClr>
              <a:buSzPct val="45000"/>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864000" indent="-324000">
              <a:lnSpc>
                <a:spcPct val="100000"/>
              </a:lnSpc>
              <a:spcBef>
                <a:spcPts val="400"/>
              </a:spcBef>
              <a:buClr>
                <a:srgbClr val="000000"/>
              </a:buClr>
              <a:buSzPct val="75000"/>
              <a:buFont typeface="Symbol"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1296000" indent="-288000">
              <a:lnSpc>
                <a:spcPct val="100000"/>
              </a:lnSpc>
              <a:spcBef>
                <a:spcPts val="400"/>
              </a:spcBef>
              <a:buClr>
                <a:srgbClr val="000000"/>
              </a:buClr>
              <a:buSzPct val="45000"/>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a:p>
            <a:pPr lvl="3" marL="1728000" indent="-216000">
              <a:spcBef>
                <a:spcPts val="567"/>
              </a:spcBef>
              <a:buClr>
                <a:srgbClr val="000000"/>
              </a:buClr>
              <a:buSzPct val="75000"/>
              <a:buFont typeface="Symbol"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4" marL="2160000" indent="-216000">
              <a:spcBef>
                <a:spcPts val="283"/>
              </a:spcBef>
              <a:buClr>
                <a:srgbClr val="000000"/>
              </a:buClr>
              <a:buSzPct val="45000"/>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5" marL="2592000" indent="-216000">
              <a:spcBef>
                <a:spcPts val="283"/>
              </a:spcBef>
              <a:buClr>
                <a:srgbClr val="000000"/>
              </a:buClr>
              <a:buSzPct val="45000"/>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p:txBody>
      </p:sp>
      <p:sp>
        <p:nvSpPr>
          <p:cNvPr id="215" name="PlaceHolder 4"/>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430558A6-DD1D-44DC-93D1-EBABC41F18A6}"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216" name="PlaceHolder 5"/>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217" name="PlaceHolder 6"/>
          <p:cNvSpPr>
            <a:spLocks noGrp="1"/>
          </p:cNvSpPr>
          <p:nvPr>
            <p:ph type="sldNum"/>
          </p:nvPr>
        </p:nvSpPr>
        <p:spPr>
          <a:xfrm>
            <a:off x="6613200" y="4767120"/>
            <a:ext cx="2133360" cy="273600"/>
          </a:xfrm>
          <a:prstGeom prst="rect">
            <a:avLst/>
          </a:prstGeom>
        </p:spPr>
        <p:txBody>
          <a:bodyPr rIns="0" tIns="46800" anchor="ctr">
            <a:noAutofit/>
          </a:bodyPr>
          <a:p>
            <a:pPr algn="r">
              <a:lnSpc>
                <a:spcPct val="100000"/>
              </a:lnSpc>
            </a:pPr>
            <a:fld id="{174F881F-851F-4364-AA17-28ACD961DE1F}"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54"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255" name="Line 1"/>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256" name="PlaceHolder 2"/>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257" name="PlaceHolder 3"/>
          <p:cNvSpPr>
            <a:spLocks noGrp="1"/>
          </p:cNvSpPr>
          <p:nvPr>
            <p:ph type="body"/>
          </p:nvPr>
        </p:nvSpPr>
        <p:spPr>
          <a:xfrm>
            <a:off x="214920" y="1779840"/>
            <a:ext cx="4170600" cy="2880000"/>
          </a:xfrm>
          <a:prstGeom prst="rect">
            <a:avLst/>
          </a:prstGeom>
        </p:spPr>
        <p:txBody>
          <a:bodyPr lIns="90000" rIns="90000" tIns="45000" bIns="45000">
            <a:normAutofit/>
          </a:bodyPr>
          <a:p>
            <a:pPr marL="432000" indent="-324000">
              <a:lnSpc>
                <a:spcPct val="100000"/>
              </a:lnSpc>
              <a:spcBef>
                <a:spcPts val="400"/>
              </a:spcBef>
              <a:buClr>
                <a:srgbClr val="000000"/>
              </a:buClr>
              <a:buSzPct val="45000"/>
              <a:buFont typeface="Wingdings" charset="2"/>
              <a:buChar char=""/>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258" name="PlaceHolder 4"/>
          <p:cNvSpPr>
            <a:spLocks noGrp="1"/>
          </p:cNvSpPr>
          <p:nvPr>
            <p:ph type="body"/>
          </p:nvPr>
        </p:nvSpPr>
        <p:spPr>
          <a:xfrm>
            <a:off x="4572000" y="1779840"/>
            <a:ext cx="4170600" cy="2880000"/>
          </a:xfrm>
          <a:prstGeom prst="rect">
            <a:avLst/>
          </a:prstGeom>
        </p:spPr>
        <p:txBody>
          <a:bodyPr lIns="90000" rIns="90000" tIns="45000" bIns="45000">
            <a:normAutofit/>
          </a:bodyPr>
          <a:p>
            <a:pPr>
              <a:lnSpc>
                <a:spcPct val="100000"/>
              </a:lnSpc>
              <a:spcBef>
                <a:spcPts val="400"/>
              </a:spcBef>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259"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EE7B98B4-FB38-41F0-A97E-93BD8C16646D}"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260"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261"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B7A0D006-2FE5-4EB1-9BD6-1A84005A9C0E}"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298"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299" name="Line 1"/>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300" name="PlaceHolder 2"/>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301" name="PlaceHolder 3"/>
          <p:cNvSpPr>
            <a:spLocks noGrp="1"/>
          </p:cNvSpPr>
          <p:nvPr>
            <p:ph type="body"/>
          </p:nvPr>
        </p:nvSpPr>
        <p:spPr>
          <a:xfrm>
            <a:off x="214200" y="1779840"/>
            <a:ext cx="4172040" cy="2879280"/>
          </a:xfrm>
          <a:prstGeom prst="rect">
            <a:avLst/>
          </a:prstGeom>
        </p:spPr>
        <p:txBody>
          <a:bodyPr lIns="90000" rIns="90000" tIns="45000" bIns="45000">
            <a:noAutofit/>
          </a:bodyPr>
          <a:p>
            <a:pPr marL="432000" indent="-324000">
              <a:lnSpc>
                <a:spcPct val="100000"/>
              </a:lnSpc>
              <a:spcBef>
                <a:spcPts val="1451"/>
              </a:spcBef>
              <a:buClr>
                <a:srgbClr val="000000"/>
              </a:buClr>
              <a:buSzPct val="45000"/>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864000" indent="-324000">
              <a:lnSpc>
                <a:spcPct val="100000"/>
              </a:lnSpc>
              <a:spcBef>
                <a:spcPts val="400"/>
              </a:spcBef>
              <a:buClr>
                <a:srgbClr val="000000"/>
              </a:buClr>
              <a:buSzPct val="75000"/>
              <a:buFont typeface="Symbol"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1296000" indent="-288000">
              <a:lnSpc>
                <a:spcPct val="100000"/>
              </a:lnSpc>
              <a:spcBef>
                <a:spcPts val="400"/>
              </a:spcBef>
              <a:buClr>
                <a:srgbClr val="000000"/>
              </a:buClr>
              <a:buSzPct val="45000"/>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a:p>
            <a:pPr lvl="3" marL="1728000" indent="-216000">
              <a:spcBef>
                <a:spcPts val="567"/>
              </a:spcBef>
              <a:buClr>
                <a:srgbClr val="000000"/>
              </a:buClr>
              <a:buSzPct val="75000"/>
              <a:buFont typeface="Symbol"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4" marL="2160000" indent="-216000">
              <a:spcBef>
                <a:spcPts val="283"/>
              </a:spcBef>
              <a:buClr>
                <a:srgbClr val="000000"/>
              </a:buClr>
              <a:buSzPct val="45000"/>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5" marL="2592000" indent="-216000">
              <a:spcBef>
                <a:spcPts val="283"/>
              </a:spcBef>
              <a:buClr>
                <a:srgbClr val="000000"/>
              </a:buClr>
              <a:buSzPct val="45000"/>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p:txBody>
      </p:sp>
      <p:sp>
        <p:nvSpPr>
          <p:cNvPr id="302" name="PlaceHolder 4"/>
          <p:cNvSpPr>
            <a:spLocks noGrp="1"/>
          </p:cNvSpPr>
          <p:nvPr>
            <p:ph type="body"/>
          </p:nvPr>
        </p:nvSpPr>
        <p:spPr>
          <a:xfrm>
            <a:off x="4575960" y="1779840"/>
            <a:ext cx="4172040" cy="2879280"/>
          </a:xfrm>
          <a:prstGeom prst="rect">
            <a:avLst/>
          </a:prstGeom>
        </p:spPr>
        <p:txBody>
          <a:bodyPr lIns="90000" rIns="90000" tIns="45000" bIns="45000">
            <a:noAutofit/>
          </a:bodyPr>
          <a:p>
            <a:pPr marL="180000" indent="-179640">
              <a:lnSpc>
                <a:spcPct val="100000"/>
              </a:lnSpc>
              <a:spcBef>
                <a:spcPts val="1451"/>
              </a:spcBef>
              <a:buClr>
                <a:srgbClr val="0271bb"/>
              </a:buClr>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360000" indent="-179640">
              <a:lnSpc>
                <a:spcPct val="100000"/>
              </a:lnSpc>
              <a:spcBef>
                <a:spcPts val="400"/>
              </a:spcBef>
              <a:buClr>
                <a:srgbClr val="3b515b"/>
              </a:buClr>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540000" indent="-179640">
              <a:lnSpc>
                <a:spcPct val="100000"/>
              </a:lnSpc>
              <a:spcBef>
                <a:spcPts val="400"/>
              </a:spcBef>
              <a:buClr>
                <a:srgbClr val="b6bfc3"/>
              </a:buClr>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a:p>
            <a:pPr marL="180000" indent="-179640">
              <a:lnSpc>
                <a:spcPct val="100000"/>
              </a:lnSpc>
              <a:spcBef>
                <a:spcPts val="1451"/>
              </a:spcBef>
              <a:buClr>
                <a:srgbClr val="0271bb"/>
              </a:buClr>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360000" indent="-179640">
              <a:lnSpc>
                <a:spcPct val="100000"/>
              </a:lnSpc>
              <a:spcBef>
                <a:spcPts val="400"/>
              </a:spcBef>
              <a:buClr>
                <a:srgbClr val="3b515b"/>
              </a:buClr>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540000" indent="-179640">
              <a:lnSpc>
                <a:spcPct val="100000"/>
              </a:lnSpc>
              <a:spcBef>
                <a:spcPts val="400"/>
              </a:spcBef>
              <a:buClr>
                <a:srgbClr val="b6bfc3"/>
              </a:buClr>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p:txBody>
      </p:sp>
      <p:sp>
        <p:nvSpPr>
          <p:cNvPr id="303"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BF2270EE-28BF-4931-A01D-F16393A213AB}"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304"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305"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9A280649-FE5C-40D3-80BE-D30DE09D57D3}"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342"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2"/>
          <a:stretch/>
        </p:blipFill>
        <p:spPr>
          <a:xfrm>
            <a:off x="0" y="-11520"/>
            <a:ext cx="1957320" cy="907200"/>
          </a:xfrm>
          <a:prstGeom prst="rect">
            <a:avLst/>
          </a:prstGeom>
          <a:ln>
            <a:noFill/>
          </a:ln>
        </p:spPr>
      </p:pic>
      <p:sp>
        <p:nvSpPr>
          <p:cNvPr id="343" name="Line 1"/>
          <p:cNvSpPr/>
          <p:nvPr/>
        </p:nvSpPr>
        <p:spPr>
          <a:xfrm>
            <a:off x="0" y="1059480"/>
            <a:ext cx="9144000" cy="0"/>
          </a:xfrm>
          <a:prstGeom prst="line">
            <a:avLst/>
          </a:prstGeom>
          <a:ln w="25560">
            <a:solidFill>
              <a:srgbClr val="0271bb"/>
            </a:solidFill>
            <a:round/>
          </a:ln>
        </p:spPr>
        <p:style>
          <a:lnRef idx="0"/>
          <a:fillRef idx="0"/>
          <a:effectRef idx="0"/>
          <a:fontRef idx="minor"/>
        </p:style>
      </p:sp>
      <p:sp>
        <p:nvSpPr>
          <p:cNvPr id="344" name="PlaceHolder 2"/>
          <p:cNvSpPr>
            <a:spLocks noGrp="1"/>
          </p:cNvSpPr>
          <p:nvPr>
            <p:ph type="title"/>
          </p:nvPr>
        </p:nvSpPr>
        <p:spPr>
          <a:xfrm>
            <a:off x="214920" y="1203480"/>
            <a:ext cx="8533440" cy="503640"/>
          </a:xfrm>
          <a:prstGeom prst="rect">
            <a:avLst/>
          </a:prstGeom>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Hier steht die Folien-Überschrift</a:t>
            </a:r>
            <a:endParaRPr b="0" lang="de-DE" sz="2600" spc="-1" strike="noStrike">
              <a:solidFill>
                <a:srgbClr val="3b515b"/>
              </a:solidFill>
              <a:latin typeface="Calibri"/>
            </a:endParaRPr>
          </a:p>
        </p:txBody>
      </p:sp>
      <p:sp>
        <p:nvSpPr>
          <p:cNvPr id="345" name="PlaceHolder 3"/>
          <p:cNvSpPr>
            <a:spLocks noGrp="1"/>
          </p:cNvSpPr>
          <p:nvPr>
            <p:ph type="body"/>
          </p:nvPr>
        </p:nvSpPr>
        <p:spPr>
          <a:xfrm>
            <a:off x="214200" y="1779840"/>
            <a:ext cx="4172040" cy="2879280"/>
          </a:xfrm>
          <a:prstGeom prst="rect">
            <a:avLst/>
          </a:prstGeom>
        </p:spPr>
        <p:txBody>
          <a:bodyPr lIns="90000" rIns="90000" tIns="45000" bIns="45000">
            <a:noAutofit/>
          </a:bodyPr>
          <a:p>
            <a:pPr marL="432000" indent="-324000">
              <a:lnSpc>
                <a:spcPct val="100000"/>
              </a:lnSpc>
              <a:spcBef>
                <a:spcPts val="1451"/>
              </a:spcBef>
              <a:buClr>
                <a:srgbClr val="000000"/>
              </a:buClr>
              <a:buSzPct val="45000"/>
              <a:buFont typeface="Wingdings" charset="2"/>
              <a:buChar char=""/>
              <a:tabLst>
                <a:tab algn="l" pos="0"/>
              </a:tabLst>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p:txBody>
      </p:sp>
      <p:sp>
        <p:nvSpPr>
          <p:cNvPr id="346" name="PlaceHolder 4"/>
          <p:cNvSpPr>
            <a:spLocks noGrp="1"/>
          </p:cNvSpPr>
          <p:nvPr>
            <p:ph type="body"/>
          </p:nvPr>
        </p:nvSpPr>
        <p:spPr>
          <a:xfrm>
            <a:off x="4575960" y="1779840"/>
            <a:ext cx="4172040" cy="2879280"/>
          </a:xfrm>
          <a:prstGeom prst="rect">
            <a:avLst/>
          </a:prstGeom>
        </p:spPr>
        <p:txBody>
          <a:bodyPr lIns="90000" rIns="90000" tIns="45000" bIns="45000">
            <a:noAutofit/>
          </a:bodyPr>
          <a:p>
            <a:pPr marL="180000" indent="-179640">
              <a:lnSpc>
                <a:spcPct val="100000"/>
              </a:lnSpc>
              <a:spcBef>
                <a:spcPts val="1451"/>
              </a:spcBef>
              <a:buClr>
                <a:srgbClr val="0271bb"/>
              </a:buClr>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360000" indent="-179640">
              <a:lnSpc>
                <a:spcPct val="100000"/>
              </a:lnSpc>
              <a:spcBef>
                <a:spcPts val="400"/>
              </a:spcBef>
              <a:buClr>
                <a:srgbClr val="3b515b"/>
              </a:buClr>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540000" indent="-179640">
              <a:lnSpc>
                <a:spcPct val="100000"/>
              </a:lnSpc>
              <a:spcBef>
                <a:spcPts val="400"/>
              </a:spcBef>
              <a:buClr>
                <a:srgbClr val="b6bfc3"/>
              </a:buClr>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a:p>
            <a:pPr marL="180000" indent="-179640">
              <a:lnSpc>
                <a:spcPct val="100000"/>
              </a:lnSpc>
              <a:spcBef>
                <a:spcPts val="1451"/>
              </a:spcBef>
              <a:buClr>
                <a:srgbClr val="0271bb"/>
              </a:buClr>
              <a:buFont typeface="Wingdings" charset="2"/>
              <a:buChar char=""/>
            </a:pPr>
            <a:r>
              <a:rPr b="0" lang="de-DE" sz="2000" spc="-1" strike="noStrike">
                <a:solidFill>
                  <a:srgbClr val="3b515b"/>
                </a:solidFill>
                <a:latin typeface="TheSans UHH"/>
              </a:rPr>
              <a:t>Mastertextformat bearbeiten</a:t>
            </a:r>
            <a:endParaRPr b="0" lang="de-DE" sz="2000" spc="-1" strike="noStrike">
              <a:solidFill>
                <a:srgbClr val="3b515b"/>
              </a:solidFill>
              <a:latin typeface="Calibri"/>
            </a:endParaRPr>
          </a:p>
          <a:p>
            <a:pPr lvl="1" marL="360000" indent="-179640">
              <a:lnSpc>
                <a:spcPct val="100000"/>
              </a:lnSpc>
              <a:spcBef>
                <a:spcPts val="400"/>
              </a:spcBef>
              <a:buClr>
                <a:srgbClr val="3b515b"/>
              </a:buClr>
              <a:buFont typeface="Wingdings" charset="2"/>
              <a:buChar char=""/>
            </a:pPr>
            <a:r>
              <a:rPr b="0" lang="de-DE" sz="2000" spc="-1" strike="noStrike">
                <a:solidFill>
                  <a:srgbClr val="3b515b"/>
                </a:solidFill>
                <a:latin typeface="TheSans UHH"/>
              </a:rPr>
              <a:t>Zweite Ebene</a:t>
            </a:r>
            <a:endParaRPr b="0" lang="de-DE" sz="2000" spc="-1" strike="noStrike">
              <a:solidFill>
                <a:srgbClr val="3b515b"/>
              </a:solidFill>
              <a:latin typeface="Calibri"/>
            </a:endParaRPr>
          </a:p>
          <a:p>
            <a:pPr lvl="2" marL="540000" indent="-179640">
              <a:lnSpc>
                <a:spcPct val="100000"/>
              </a:lnSpc>
              <a:spcBef>
                <a:spcPts val="400"/>
              </a:spcBef>
              <a:buClr>
                <a:srgbClr val="b6bfc3"/>
              </a:buClr>
              <a:buFont typeface="Wingdings" charset="2"/>
              <a:buChar char=""/>
            </a:pPr>
            <a:r>
              <a:rPr b="0" lang="de-DE" sz="2000" spc="-1" strike="noStrike">
                <a:solidFill>
                  <a:srgbClr val="3b515b"/>
                </a:solidFill>
                <a:latin typeface="TheSans UHH"/>
              </a:rPr>
              <a:t>Dritte Ebene</a:t>
            </a:r>
            <a:endParaRPr b="0" lang="de-DE" sz="2000" spc="-1" strike="noStrike">
              <a:solidFill>
                <a:srgbClr val="3b515b"/>
              </a:solidFill>
              <a:latin typeface="Calibri"/>
            </a:endParaRPr>
          </a:p>
        </p:txBody>
      </p:sp>
      <p:sp>
        <p:nvSpPr>
          <p:cNvPr id="347" name="PlaceHolder 5"/>
          <p:cNvSpPr>
            <a:spLocks noGrp="1"/>
          </p:cNvSpPr>
          <p:nvPr>
            <p:ph type="dt"/>
          </p:nvPr>
        </p:nvSpPr>
        <p:spPr>
          <a:xfrm>
            <a:off x="324000" y="4767120"/>
            <a:ext cx="2133360" cy="273600"/>
          </a:xfrm>
          <a:prstGeom prst="rect">
            <a:avLst/>
          </a:prstGeom>
        </p:spPr>
        <p:txBody>
          <a:bodyPr lIns="0" rIns="90000" anchor="ctr">
            <a:noAutofit/>
          </a:bodyPr>
          <a:p>
            <a:pPr>
              <a:lnSpc>
                <a:spcPct val="100000"/>
              </a:lnSpc>
            </a:pPr>
            <a:fld id="{54D629BC-7235-4C7A-9431-07F95D6DB1F5}"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348" name="PlaceHolder 6"/>
          <p:cNvSpPr>
            <a:spLocks noGrp="1"/>
          </p:cNvSpPr>
          <p:nvPr>
            <p:ph type="ftr"/>
          </p:nvPr>
        </p:nvSpPr>
        <p:spPr>
          <a:xfrm>
            <a:off x="2984040" y="4767120"/>
            <a:ext cx="3175560" cy="273600"/>
          </a:xfrm>
          <a:prstGeom prst="rect">
            <a:avLst/>
          </a:prstGeom>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349" name="PlaceHolder 7"/>
          <p:cNvSpPr>
            <a:spLocks noGrp="1"/>
          </p:cNvSpPr>
          <p:nvPr>
            <p:ph type="sldNum"/>
          </p:nvPr>
        </p:nvSpPr>
        <p:spPr>
          <a:xfrm>
            <a:off x="6615000" y="4767120"/>
            <a:ext cx="2133360" cy="273600"/>
          </a:xfrm>
          <a:prstGeom prst="rect">
            <a:avLst/>
          </a:prstGeom>
        </p:spPr>
        <p:txBody>
          <a:bodyPr rIns="0" tIns="46800" anchor="ctr">
            <a:noAutofit/>
          </a:bodyPr>
          <a:p>
            <a:pPr algn="r">
              <a:lnSpc>
                <a:spcPct val="100000"/>
              </a:lnSpc>
            </a:pPr>
            <a:fld id="{69A1432B-FBB7-4B13-86B3-CB694EBC133B}" type="slidenum">
              <a:rPr b="0" lang="de-DE" sz="1200" spc="-1" strike="noStrike">
                <a:solidFill>
                  <a:srgbClr val="3b515b"/>
                </a:solidFill>
                <a:latin typeface="TheSans UHH"/>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97.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slideLayout" Target="../slideLayouts/slideLayout109.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slideLayout" Target="../slideLayouts/slideLayout121.xml"/>
</Relationships>
</file>

<file path=ppt/slides/_rels/slide14.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33.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45.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7.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69.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69.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69.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1.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169.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chart" Target="../charts/chart2.xml"/><Relationship Id="rId2" Type="http://schemas.openxmlformats.org/officeDocument/2006/relationships/slideLayout" Target="../slideLayouts/slideLayout169.xml"/><Relationship Id="rId3"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chart" Target="../charts/chart3.xml"/><Relationship Id="rId2" Type="http://schemas.openxmlformats.org/officeDocument/2006/relationships/slideLayout" Target="../slideLayouts/slideLayout169.xml"/><Relationship Id="rId3"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chart" Target="../charts/chart4.xml"/><Relationship Id="rId2" Type="http://schemas.openxmlformats.org/officeDocument/2006/relationships/slideLayout" Target="../slideLayouts/slideLayout169.xml"/><Relationship Id="rId3"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chart" Target="../charts/chart5.xml"/><Relationship Id="rId2" Type="http://schemas.openxmlformats.org/officeDocument/2006/relationships/slideLayout" Target="../slideLayouts/slideLayout169.xml"/><Relationship Id="rId3"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chart" Target="../charts/chart6.xml"/><Relationship Id="rId2" Type="http://schemas.openxmlformats.org/officeDocument/2006/relationships/slideLayout" Target="../slideLayouts/slideLayout169.xml"/><Relationship Id="rId3"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chart" Target="../charts/chart7.xml"/><Relationship Id="rId2" Type="http://schemas.openxmlformats.org/officeDocument/2006/relationships/slideLayout" Target="../slideLayouts/slideLayout169.xml"/><Relationship Id="rId3"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chart" Target="../charts/chart8.xml"/><Relationship Id="rId2" Type="http://schemas.openxmlformats.org/officeDocument/2006/relationships/slideLayout" Target="../slideLayouts/slideLayout169.xml"/><Relationship Id="rId3"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chart" Target="../charts/chart9.xml"/><Relationship Id="rId2" Type="http://schemas.openxmlformats.org/officeDocument/2006/relationships/slideLayout" Target="../slideLayouts/slideLayout169.xml"/><Relationship Id="rId3"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3.xml"/><Relationship Id="rId2"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3.xml"/><Relationship Id="rId3"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3.xml"/><Relationship Id="rId2"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3.xml"/><Relationship Id="rId3" Type="http://schemas.openxmlformats.org/officeDocument/2006/relationships/notesSlide" Target="../notesSlides/notesSlide3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7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8" name="TextShape 1"/>
          <p:cNvSpPr txBox="1"/>
          <p:nvPr/>
        </p:nvSpPr>
        <p:spPr>
          <a:xfrm>
            <a:off x="214920" y="1203480"/>
            <a:ext cx="8533440" cy="503640"/>
          </a:xfrm>
          <a:prstGeom prst="rect">
            <a:avLst/>
          </a:prstGeom>
          <a:noFill/>
          <a:ln>
            <a:noFill/>
          </a:ln>
        </p:spPr>
        <p:txBody>
          <a:bodyPr lIns="90000" rIns="90000" tIns="45000" bIns="45000">
            <a:noAutofit/>
          </a:bodyPr>
          <a:p>
            <a:pPr>
              <a:lnSpc>
                <a:spcPct val="100000"/>
              </a:lnSpc>
              <a:tabLst>
                <a:tab algn="l" pos="0"/>
              </a:tabLst>
            </a:pPr>
            <a:r>
              <a:rPr b="1" lang="de-DE" sz="2600" spc="-1" strike="noStrike">
                <a:solidFill>
                  <a:srgbClr val="3b515b"/>
                </a:solidFill>
                <a:latin typeface="TheSans UHH"/>
              </a:rPr>
              <a:t>Hinweis zum Farbkonzept</a:t>
            </a:r>
            <a:endParaRPr b="0" lang="de-DE" sz="2600" spc="-1" strike="noStrike">
              <a:solidFill>
                <a:srgbClr val="3b515b"/>
              </a:solidFill>
              <a:latin typeface="Calibri"/>
            </a:endParaRPr>
          </a:p>
        </p:txBody>
      </p:sp>
      <p:sp>
        <p:nvSpPr>
          <p:cNvPr id="649" name="TextShape 2"/>
          <p:cNvSpPr txBox="1"/>
          <p:nvPr/>
        </p:nvSpPr>
        <p:spPr>
          <a:xfrm>
            <a:off x="214920" y="1779840"/>
            <a:ext cx="8533440" cy="3168000"/>
          </a:xfrm>
          <a:prstGeom prst="rect">
            <a:avLst/>
          </a:prstGeom>
          <a:noFill/>
          <a:ln>
            <a:noFill/>
          </a:ln>
        </p:spPr>
        <p:txBody>
          <a:bodyPr lIns="90000" rIns="90000" tIns="45000" bIns="45000">
            <a:normAutofit/>
          </a:bodyPr>
          <a:p>
            <a:pPr>
              <a:lnSpc>
                <a:spcPct val="100000"/>
              </a:lnSpc>
              <a:spcBef>
                <a:spcPts val="281"/>
              </a:spcBef>
              <a:tabLst>
                <a:tab algn="l" pos="0"/>
              </a:tabLst>
            </a:pPr>
            <a:r>
              <a:rPr b="0" lang="de-DE" sz="1400" spc="-1" strike="noStrike">
                <a:solidFill>
                  <a:srgbClr val="3b515b"/>
                </a:solidFill>
                <a:latin typeface="TheSans UHH"/>
              </a:rPr>
              <a:t>Bitte verwenden Sie für Ihre Präsentation ausschließlich die </a:t>
            </a:r>
            <a:r>
              <a:rPr b="0" lang="en-GB" sz="1400" spc="-1" strike="noStrike">
                <a:solidFill>
                  <a:srgbClr val="3b515b"/>
                </a:solidFill>
                <a:latin typeface="TheSans UHH"/>
              </a:rPr>
              <a:t>Corporate</a:t>
            </a:r>
            <a:r>
              <a:rPr b="0" lang="de-DE" sz="1400" spc="-1" strike="noStrike">
                <a:solidFill>
                  <a:srgbClr val="3b515b"/>
                </a:solidFill>
                <a:latin typeface="TheSans UHH"/>
              </a:rPr>
              <a:t>-Farben der Universität Hamburg und deren Abstufungen. Diese sind in der Präsentation bereits als Vorlage angelegt und unter „Designfarben“ zu finden. Verwenden Sie die Farben Rot und Blau nicht zu inflationär. Sie sollten ausschließlich als Highlight-Farben genutzt werden.</a:t>
            </a:r>
            <a:endParaRPr b="0" lang="de-DE" sz="1400" spc="-1" strike="noStrike">
              <a:solidFill>
                <a:srgbClr val="3b515b"/>
              </a:solidFill>
              <a:latin typeface="Calibri"/>
            </a:endParaRPr>
          </a:p>
          <a:p>
            <a:pPr>
              <a:lnSpc>
                <a:spcPct val="100000"/>
              </a:lnSpc>
              <a:spcBef>
                <a:spcPts val="281"/>
              </a:spcBef>
              <a:tabLst>
                <a:tab algn="l" pos="0"/>
              </a:tabLst>
            </a:pPr>
            <a:endParaRPr b="0" lang="de-DE" sz="1400" spc="-1" strike="noStrike">
              <a:solidFill>
                <a:srgbClr val="3b515b"/>
              </a:solidFill>
              <a:latin typeface="Calibri"/>
            </a:endParaRPr>
          </a:p>
          <a:p>
            <a:pPr>
              <a:lnSpc>
                <a:spcPct val="100000"/>
              </a:lnSpc>
              <a:spcBef>
                <a:spcPts val="281"/>
              </a:spcBef>
              <a:tabLst>
                <a:tab algn="l" pos="0"/>
              </a:tabLst>
            </a:pPr>
            <a:r>
              <a:rPr b="0" lang="de-DE" sz="1400" spc="-1" strike="noStrike">
                <a:solidFill>
                  <a:srgbClr val="3b515b"/>
                </a:solidFill>
                <a:latin typeface="TheSans UHH"/>
              </a:rPr>
              <a:t>Im folgenden sind die Kombinationsmöglichkeiten der Farben einmal vorgestellt:</a:t>
            </a:r>
            <a:endParaRPr b="0" lang="de-DE" sz="1400" spc="-1" strike="noStrike">
              <a:solidFill>
                <a:srgbClr val="3b515b"/>
              </a:solidFill>
              <a:latin typeface="Calibri"/>
            </a:endParaRPr>
          </a:p>
          <a:p>
            <a:pPr>
              <a:lnSpc>
                <a:spcPct val="100000"/>
              </a:lnSpc>
              <a:spcBef>
                <a:spcPts val="281"/>
              </a:spcBef>
              <a:tabLst>
                <a:tab algn="l" pos="0"/>
              </a:tabLst>
            </a:pPr>
            <a:r>
              <a:rPr b="0" lang="de-DE" sz="1400" spc="-1" strike="noStrike">
                <a:solidFill>
                  <a:srgbClr val="3b515b"/>
                </a:solidFill>
                <a:latin typeface="TheSans UHH"/>
              </a:rPr>
              <a:t>Bei 3 Farben:</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oder</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oder</a:t>
            </a:r>
            <a:endParaRPr b="0" lang="de-DE" sz="1400" spc="-1" strike="noStrike">
              <a:solidFill>
                <a:srgbClr val="3b515b"/>
              </a:solidFill>
              <a:latin typeface="Calibri"/>
            </a:endParaRPr>
          </a:p>
          <a:p>
            <a:pPr>
              <a:lnSpc>
                <a:spcPct val="100000"/>
              </a:lnSpc>
              <a:spcBef>
                <a:spcPts val="281"/>
              </a:spcBef>
              <a:tabLst>
                <a:tab algn="l" pos="0"/>
              </a:tabLst>
            </a:pPr>
            <a:r>
              <a:rPr b="0" lang="de-DE" sz="1400" spc="-1" strike="noStrike">
                <a:solidFill>
                  <a:srgbClr val="3b515b"/>
                </a:solidFill>
                <a:latin typeface="TheSans UHH"/>
              </a:rPr>
              <a:t>Bei 4 Farben: </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oder</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oder</a:t>
            </a:r>
            <a:endParaRPr b="0" lang="de-DE" sz="1400" spc="-1" strike="noStrike">
              <a:solidFill>
                <a:srgbClr val="3b515b"/>
              </a:solidFill>
              <a:latin typeface="Calibri"/>
            </a:endParaRPr>
          </a:p>
          <a:p>
            <a:pPr>
              <a:lnSpc>
                <a:spcPct val="100000"/>
              </a:lnSpc>
              <a:spcBef>
                <a:spcPts val="281"/>
              </a:spcBef>
              <a:tabLst>
                <a:tab algn="l" pos="0"/>
              </a:tabLst>
            </a:pPr>
            <a:r>
              <a:rPr b="0" lang="de-DE" sz="1400" spc="-1" strike="noStrike">
                <a:solidFill>
                  <a:srgbClr val="3b515b"/>
                </a:solidFill>
                <a:latin typeface="TheSans UHH"/>
              </a:rPr>
              <a:t>Bei 5 Farben: </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oder</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a:t>
            </a:r>
            <a:r>
              <a:rPr b="0" lang="de-DE" sz="1400" spc="-1" strike="noStrike">
                <a:solidFill>
                  <a:srgbClr val="3b515b"/>
                </a:solidFill>
                <a:latin typeface="TheSans UHH"/>
              </a:rPr>
              <a:t>        oder </a:t>
            </a:r>
            <a:endParaRPr b="0" lang="de-DE" sz="1400" spc="-1" strike="noStrike">
              <a:solidFill>
                <a:srgbClr val="3b515b"/>
              </a:solidFill>
              <a:latin typeface="Calibri"/>
            </a:endParaRPr>
          </a:p>
          <a:p>
            <a:pPr>
              <a:lnSpc>
                <a:spcPct val="100000"/>
              </a:lnSpc>
              <a:spcBef>
                <a:spcPts val="281"/>
              </a:spcBef>
              <a:tabLst>
                <a:tab algn="l" pos="0"/>
              </a:tabLst>
            </a:pPr>
            <a:endParaRPr b="0" lang="de-DE" sz="1400" spc="-1" strike="noStrike">
              <a:solidFill>
                <a:srgbClr val="3b515b"/>
              </a:solidFill>
              <a:latin typeface="Calibri"/>
            </a:endParaRPr>
          </a:p>
          <a:p>
            <a:pPr>
              <a:lnSpc>
                <a:spcPct val="100000"/>
              </a:lnSpc>
              <a:spcBef>
                <a:spcPts val="281"/>
              </a:spcBef>
              <a:tabLst>
                <a:tab algn="l" pos="0"/>
              </a:tabLst>
            </a:pPr>
            <a:r>
              <a:rPr b="0" lang="de-DE" sz="1400" spc="-1" strike="noStrike">
                <a:solidFill>
                  <a:srgbClr val="3b515b"/>
                </a:solidFill>
                <a:latin typeface="TheSans UHH"/>
              </a:rPr>
              <a:t>Achten Sie unbedingt auch auf einen ausreichenden Kontrast, wenn Sie z.B. Text auf einer Farbfläche platzieren, um die Barrierefreiheit zu gewährleisten. Weitere Informationen dazu entnehmen Sie bitte dem separaten Manual.</a:t>
            </a:r>
            <a:endParaRPr b="0" lang="de-DE" sz="1400" spc="-1" strike="noStrike">
              <a:solidFill>
                <a:srgbClr val="3b515b"/>
              </a:solidFill>
              <a:latin typeface="Calibri"/>
            </a:endParaRPr>
          </a:p>
        </p:txBody>
      </p:sp>
      <p:sp>
        <p:nvSpPr>
          <p:cNvPr id="650" name="CustomShape 3"/>
          <p:cNvSpPr/>
          <p:nvPr/>
        </p:nvSpPr>
        <p:spPr>
          <a:xfrm>
            <a:off x="1366920" y="322452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51" name="CustomShape 4"/>
          <p:cNvSpPr/>
          <p:nvPr/>
        </p:nvSpPr>
        <p:spPr>
          <a:xfrm>
            <a:off x="1619280" y="322452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52" name="CustomShape 5"/>
          <p:cNvSpPr/>
          <p:nvPr/>
        </p:nvSpPr>
        <p:spPr>
          <a:xfrm>
            <a:off x="1871640" y="322452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53" name="CustomShape 6"/>
          <p:cNvSpPr/>
          <p:nvPr/>
        </p:nvSpPr>
        <p:spPr>
          <a:xfrm>
            <a:off x="2540520" y="322452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54" name="CustomShape 7"/>
          <p:cNvSpPr/>
          <p:nvPr/>
        </p:nvSpPr>
        <p:spPr>
          <a:xfrm>
            <a:off x="2792880" y="322452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55" name="CustomShape 8"/>
          <p:cNvSpPr/>
          <p:nvPr/>
        </p:nvSpPr>
        <p:spPr>
          <a:xfrm>
            <a:off x="3045240" y="322452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56" name="CustomShape 9"/>
          <p:cNvSpPr/>
          <p:nvPr/>
        </p:nvSpPr>
        <p:spPr>
          <a:xfrm>
            <a:off x="1366920" y="349236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57" name="CustomShape 10"/>
          <p:cNvSpPr/>
          <p:nvPr/>
        </p:nvSpPr>
        <p:spPr>
          <a:xfrm>
            <a:off x="1619280" y="349236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58" name="CustomShape 11"/>
          <p:cNvSpPr/>
          <p:nvPr/>
        </p:nvSpPr>
        <p:spPr>
          <a:xfrm>
            <a:off x="1871640" y="349236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59" name="CustomShape 12"/>
          <p:cNvSpPr/>
          <p:nvPr/>
        </p:nvSpPr>
        <p:spPr>
          <a:xfrm>
            <a:off x="2117160" y="3492360"/>
            <a:ext cx="179640" cy="179640"/>
          </a:xfrm>
          <a:prstGeom prst="rect">
            <a:avLst/>
          </a:prstGeom>
          <a:solidFill>
            <a:srgbClr val="80b8dd"/>
          </a:solidFill>
          <a:ln w="9360">
            <a:noFill/>
          </a:ln>
          <a:effectLst>
            <a:outerShdw dist="23040" dir="5400000">
              <a:srgbClr val="000000">
                <a:alpha val="35000"/>
              </a:srgbClr>
            </a:outerShdw>
          </a:effectLst>
        </p:spPr>
        <p:style>
          <a:lnRef idx="0"/>
          <a:fillRef idx="0"/>
          <a:effectRef idx="0"/>
          <a:fontRef idx="minor"/>
        </p:style>
      </p:sp>
      <p:sp>
        <p:nvSpPr>
          <p:cNvPr id="660" name="CustomShape 13"/>
          <p:cNvSpPr/>
          <p:nvPr/>
        </p:nvSpPr>
        <p:spPr>
          <a:xfrm>
            <a:off x="2772000" y="349236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61" name="CustomShape 14"/>
          <p:cNvSpPr/>
          <p:nvPr/>
        </p:nvSpPr>
        <p:spPr>
          <a:xfrm>
            <a:off x="3024360" y="349236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62" name="CustomShape 15"/>
          <p:cNvSpPr/>
          <p:nvPr/>
        </p:nvSpPr>
        <p:spPr>
          <a:xfrm>
            <a:off x="3276720" y="349236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63" name="CustomShape 16"/>
          <p:cNvSpPr/>
          <p:nvPr/>
        </p:nvSpPr>
        <p:spPr>
          <a:xfrm>
            <a:off x="3522240" y="3492360"/>
            <a:ext cx="179640" cy="179640"/>
          </a:xfrm>
          <a:prstGeom prst="rect">
            <a:avLst/>
          </a:prstGeom>
          <a:solidFill>
            <a:srgbClr val="f07f8c"/>
          </a:solidFill>
          <a:ln w="9360">
            <a:noFill/>
          </a:ln>
          <a:effectLst>
            <a:outerShdw dist="23040" dir="5400000">
              <a:srgbClr val="000000">
                <a:alpha val="35000"/>
              </a:srgbClr>
            </a:outerShdw>
          </a:effectLst>
        </p:spPr>
        <p:style>
          <a:lnRef idx="0"/>
          <a:fillRef idx="0"/>
          <a:effectRef idx="0"/>
          <a:fontRef idx="minor"/>
        </p:style>
      </p:sp>
      <p:sp>
        <p:nvSpPr>
          <p:cNvPr id="664" name="CustomShape 17"/>
          <p:cNvSpPr/>
          <p:nvPr/>
        </p:nvSpPr>
        <p:spPr>
          <a:xfrm>
            <a:off x="1366920" y="375984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65" name="CustomShape 18"/>
          <p:cNvSpPr/>
          <p:nvPr/>
        </p:nvSpPr>
        <p:spPr>
          <a:xfrm>
            <a:off x="1619280" y="375984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66" name="CustomShape 19"/>
          <p:cNvSpPr/>
          <p:nvPr/>
        </p:nvSpPr>
        <p:spPr>
          <a:xfrm>
            <a:off x="1871640" y="375984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67" name="CustomShape 20"/>
          <p:cNvSpPr/>
          <p:nvPr/>
        </p:nvSpPr>
        <p:spPr>
          <a:xfrm>
            <a:off x="2117160" y="3759840"/>
            <a:ext cx="179640" cy="179640"/>
          </a:xfrm>
          <a:prstGeom prst="rect">
            <a:avLst/>
          </a:prstGeom>
          <a:solidFill>
            <a:srgbClr val="f07f8c"/>
          </a:solidFill>
          <a:ln w="9360">
            <a:noFill/>
          </a:ln>
          <a:effectLst>
            <a:outerShdw dist="23040" dir="5400000">
              <a:srgbClr val="000000">
                <a:alpha val="35000"/>
              </a:srgbClr>
            </a:outerShdw>
          </a:effectLst>
        </p:spPr>
        <p:style>
          <a:lnRef idx="0"/>
          <a:fillRef idx="0"/>
          <a:effectRef idx="0"/>
          <a:fontRef idx="minor"/>
        </p:style>
      </p:sp>
      <p:sp>
        <p:nvSpPr>
          <p:cNvPr id="668" name="CustomShape 21"/>
          <p:cNvSpPr/>
          <p:nvPr/>
        </p:nvSpPr>
        <p:spPr>
          <a:xfrm>
            <a:off x="2354760" y="375984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69" name="CustomShape 22"/>
          <p:cNvSpPr/>
          <p:nvPr/>
        </p:nvSpPr>
        <p:spPr>
          <a:xfrm>
            <a:off x="4199400" y="349236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70" name="CustomShape 23"/>
          <p:cNvSpPr/>
          <p:nvPr/>
        </p:nvSpPr>
        <p:spPr>
          <a:xfrm>
            <a:off x="4451760" y="349236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71" name="CustomShape 24"/>
          <p:cNvSpPr/>
          <p:nvPr/>
        </p:nvSpPr>
        <p:spPr>
          <a:xfrm>
            <a:off x="4704120" y="349236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72" name="CustomShape 25"/>
          <p:cNvSpPr/>
          <p:nvPr/>
        </p:nvSpPr>
        <p:spPr>
          <a:xfrm>
            <a:off x="4949280" y="349236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73" name="CustomShape 26"/>
          <p:cNvSpPr/>
          <p:nvPr/>
        </p:nvSpPr>
        <p:spPr>
          <a:xfrm>
            <a:off x="3032280" y="375984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74" name="CustomShape 27"/>
          <p:cNvSpPr/>
          <p:nvPr/>
        </p:nvSpPr>
        <p:spPr>
          <a:xfrm>
            <a:off x="3284640" y="3759840"/>
            <a:ext cx="179640" cy="179640"/>
          </a:xfrm>
          <a:prstGeom prst="rect">
            <a:avLst/>
          </a:prstGeom>
          <a:solidFill>
            <a:srgbClr val="b6bfc3"/>
          </a:solidFill>
          <a:ln w="9360">
            <a:noFill/>
          </a:ln>
          <a:effectLst>
            <a:outerShdw dist="23040" dir="5400000">
              <a:srgbClr val="000000">
                <a:alpha val="35000"/>
              </a:srgbClr>
            </a:outerShdw>
          </a:effectLst>
        </p:spPr>
        <p:style>
          <a:lnRef idx="0"/>
          <a:fillRef idx="0"/>
          <a:effectRef idx="0"/>
          <a:fontRef idx="minor"/>
        </p:style>
      </p:sp>
      <p:sp>
        <p:nvSpPr>
          <p:cNvPr id="675" name="CustomShape 28"/>
          <p:cNvSpPr/>
          <p:nvPr/>
        </p:nvSpPr>
        <p:spPr>
          <a:xfrm>
            <a:off x="3537000" y="375984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76" name="CustomShape 29"/>
          <p:cNvSpPr/>
          <p:nvPr/>
        </p:nvSpPr>
        <p:spPr>
          <a:xfrm>
            <a:off x="3782160" y="375984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77" name="CustomShape 30"/>
          <p:cNvSpPr/>
          <p:nvPr/>
        </p:nvSpPr>
        <p:spPr>
          <a:xfrm>
            <a:off x="4020120" y="3759840"/>
            <a:ext cx="179640" cy="179640"/>
          </a:xfrm>
          <a:prstGeom prst="rect">
            <a:avLst/>
          </a:prstGeom>
          <a:solidFill>
            <a:srgbClr val="80b8dd"/>
          </a:solidFill>
          <a:ln w="9360">
            <a:noFill/>
          </a:ln>
          <a:effectLst>
            <a:outerShdw dist="23040" dir="5400000">
              <a:srgbClr val="000000">
                <a:alpha val="35000"/>
              </a:srgbClr>
            </a:outerShdw>
          </a:effectLst>
        </p:spPr>
        <p:style>
          <a:lnRef idx="0"/>
          <a:fillRef idx="0"/>
          <a:effectRef idx="0"/>
          <a:fontRef idx="minor"/>
        </p:style>
      </p:sp>
      <p:sp>
        <p:nvSpPr>
          <p:cNvPr id="678" name="CustomShape 31"/>
          <p:cNvSpPr/>
          <p:nvPr/>
        </p:nvSpPr>
        <p:spPr>
          <a:xfrm>
            <a:off x="3745080" y="322452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79" name="CustomShape 32"/>
          <p:cNvSpPr/>
          <p:nvPr/>
        </p:nvSpPr>
        <p:spPr>
          <a:xfrm>
            <a:off x="3997440" y="322452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80" name="CustomShape 33"/>
          <p:cNvSpPr/>
          <p:nvPr/>
        </p:nvSpPr>
        <p:spPr>
          <a:xfrm>
            <a:off x="4249800" y="322452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81" name="CustomShape 34"/>
          <p:cNvSpPr/>
          <p:nvPr/>
        </p:nvSpPr>
        <p:spPr>
          <a:xfrm>
            <a:off x="4697640" y="3759840"/>
            <a:ext cx="179640" cy="1796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sp>
      <p:sp>
        <p:nvSpPr>
          <p:cNvPr id="682" name="CustomShape 35"/>
          <p:cNvSpPr/>
          <p:nvPr/>
        </p:nvSpPr>
        <p:spPr>
          <a:xfrm>
            <a:off x="4950000" y="3759840"/>
            <a:ext cx="179640" cy="179640"/>
          </a:xfrm>
          <a:prstGeom prst="rect">
            <a:avLst/>
          </a:prstGeom>
          <a:solidFill>
            <a:srgbClr val="e2001a"/>
          </a:solidFill>
          <a:ln w="9360">
            <a:noFill/>
          </a:ln>
          <a:effectLst>
            <a:outerShdw dist="23040" dir="5400000">
              <a:srgbClr val="000000">
                <a:alpha val="35000"/>
              </a:srgbClr>
            </a:outerShdw>
          </a:effectLst>
        </p:spPr>
        <p:style>
          <a:lnRef idx="0"/>
          <a:fillRef idx="0"/>
          <a:effectRef idx="0"/>
          <a:fontRef idx="minor"/>
        </p:style>
      </p:sp>
      <p:sp>
        <p:nvSpPr>
          <p:cNvPr id="683" name="CustomShape 36"/>
          <p:cNvSpPr/>
          <p:nvPr/>
        </p:nvSpPr>
        <p:spPr>
          <a:xfrm>
            <a:off x="5202360" y="3759840"/>
            <a:ext cx="179640" cy="179640"/>
          </a:xfrm>
          <a:prstGeom prst="rect">
            <a:avLst/>
          </a:prstGeom>
          <a:solidFill>
            <a:srgbClr val="f07f8c"/>
          </a:solidFill>
          <a:ln w="9360">
            <a:noFill/>
          </a:ln>
          <a:effectLst>
            <a:outerShdw dist="23040" dir="5400000">
              <a:srgbClr val="000000">
                <a:alpha val="35000"/>
              </a:srgbClr>
            </a:outerShdw>
          </a:effectLst>
        </p:spPr>
        <p:style>
          <a:lnRef idx="0"/>
          <a:fillRef idx="0"/>
          <a:effectRef idx="0"/>
          <a:fontRef idx="minor"/>
        </p:style>
      </p:sp>
      <p:sp>
        <p:nvSpPr>
          <p:cNvPr id="684" name="CustomShape 37"/>
          <p:cNvSpPr/>
          <p:nvPr/>
        </p:nvSpPr>
        <p:spPr>
          <a:xfrm>
            <a:off x="5447520" y="3759840"/>
            <a:ext cx="179640" cy="179640"/>
          </a:xfrm>
          <a:prstGeom prst="rect">
            <a:avLst/>
          </a:prstGeom>
          <a:solidFill>
            <a:srgbClr val="0271bb"/>
          </a:solidFill>
          <a:ln w="9360">
            <a:noFill/>
          </a:ln>
          <a:effectLst>
            <a:outerShdw dist="23040" dir="5400000">
              <a:srgbClr val="000000">
                <a:alpha val="35000"/>
              </a:srgbClr>
            </a:outerShdw>
          </a:effectLst>
        </p:spPr>
        <p:style>
          <a:lnRef idx="0"/>
          <a:fillRef idx="0"/>
          <a:effectRef idx="0"/>
          <a:fontRef idx="minor"/>
        </p:style>
      </p:sp>
      <p:sp>
        <p:nvSpPr>
          <p:cNvPr id="685" name="CustomShape 38"/>
          <p:cNvSpPr/>
          <p:nvPr/>
        </p:nvSpPr>
        <p:spPr>
          <a:xfrm>
            <a:off x="5685480" y="3759840"/>
            <a:ext cx="179640" cy="179640"/>
          </a:xfrm>
          <a:prstGeom prst="rect">
            <a:avLst/>
          </a:prstGeom>
          <a:solidFill>
            <a:srgbClr val="80b8dd"/>
          </a:solidFill>
          <a:ln w="9360">
            <a:noFill/>
          </a:ln>
          <a:effectLst>
            <a:outerShdw dist="23040" dir="5400000">
              <a:srgbClr val="000000">
                <a:alpha val="35000"/>
              </a:srgbClr>
            </a:outerShdw>
          </a:effectLst>
        </p:spPr>
        <p:style>
          <a:lnRef idx="0"/>
          <a:fillRef idx="0"/>
          <a:effectRef idx="0"/>
          <a:fontRef idx="minor"/>
        </p:style>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2"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13" name="TextShape 2"/>
          <p:cNvSpPr txBox="1"/>
          <p:nvPr/>
        </p:nvSpPr>
        <p:spPr>
          <a:xfrm>
            <a:off x="214200" y="1779840"/>
            <a:ext cx="4172040" cy="287928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14" name="TextShape 3"/>
          <p:cNvSpPr txBox="1"/>
          <p:nvPr/>
        </p:nvSpPr>
        <p:spPr>
          <a:xfrm>
            <a:off x="4575960" y="1779840"/>
            <a:ext cx="4172040" cy="287928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15" name="TextShape 4"/>
          <p:cNvSpPr txBox="1"/>
          <p:nvPr/>
        </p:nvSpPr>
        <p:spPr>
          <a:xfrm>
            <a:off x="324000" y="4767120"/>
            <a:ext cx="2133360" cy="273600"/>
          </a:xfrm>
          <a:prstGeom prst="rect">
            <a:avLst/>
          </a:prstGeom>
          <a:noFill/>
          <a:ln>
            <a:noFill/>
          </a:ln>
        </p:spPr>
        <p:txBody>
          <a:bodyPr lIns="0" rIns="90000" anchor="ctr">
            <a:noAutofit/>
          </a:bodyPr>
          <a:p>
            <a:pPr>
              <a:lnSpc>
                <a:spcPct val="100000"/>
              </a:lnSpc>
            </a:pPr>
            <a:fld id="{69B77EE2-1255-438A-94E3-BD90E1B2BFAD}"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16" name="TextShape 5"/>
          <p:cNvSpPr txBox="1"/>
          <p:nvPr/>
        </p:nvSpPr>
        <p:spPr>
          <a:xfrm>
            <a:off x="2984040" y="4767120"/>
            <a:ext cx="3175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17" name="TextShape 6"/>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E7BE3C76-8F25-48F3-8C36-5AAF61FEC7E9}"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18"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19" name="TextShape 2"/>
          <p:cNvSpPr txBox="1"/>
          <p:nvPr/>
        </p:nvSpPr>
        <p:spPr>
          <a:xfrm>
            <a:off x="214200" y="1779840"/>
            <a:ext cx="4172040" cy="287928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20" name="TextShape 3"/>
          <p:cNvSpPr txBox="1"/>
          <p:nvPr/>
        </p:nvSpPr>
        <p:spPr>
          <a:xfrm>
            <a:off x="4575960" y="1779840"/>
            <a:ext cx="4172040" cy="287928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21" name="TextShape 4"/>
          <p:cNvSpPr txBox="1"/>
          <p:nvPr/>
        </p:nvSpPr>
        <p:spPr>
          <a:xfrm>
            <a:off x="324360" y="4767120"/>
            <a:ext cx="2133360" cy="273600"/>
          </a:xfrm>
          <a:prstGeom prst="rect">
            <a:avLst/>
          </a:prstGeom>
          <a:noFill/>
          <a:ln>
            <a:noFill/>
          </a:ln>
        </p:spPr>
        <p:txBody>
          <a:bodyPr lIns="0" rIns="90000" anchor="ctr">
            <a:noAutofit/>
          </a:bodyPr>
          <a:p>
            <a:pPr>
              <a:lnSpc>
                <a:spcPct val="100000"/>
              </a:lnSpc>
            </a:pPr>
            <a:fld id="{879F4DCE-E04C-4C80-8AB4-5E6200C0453C}"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22" name="TextShape 5"/>
          <p:cNvSpPr txBox="1"/>
          <p:nvPr/>
        </p:nvSpPr>
        <p:spPr>
          <a:xfrm>
            <a:off x="2768040" y="4767120"/>
            <a:ext cx="3607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23" name="TextShape 6"/>
          <p:cNvSpPr txBox="1"/>
          <p:nvPr/>
        </p:nvSpPr>
        <p:spPr>
          <a:xfrm>
            <a:off x="6613200" y="4767120"/>
            <a:ext cx="2133360" cy="273600"/>
          </a:xfrm>
          <a:prstGeom prst="rect">
            <a:avLst/>
          </a:prstGeom>
          <a:noFill/>
          <a:ln>
            <a:noFill/>
          </a:ln>
        </p:spPr>
        <p:txBody>
          <a:bodyPr rIns="0" tIns="46800" anchor="ctr">
            <a:noAutofit/>
          </a:bodyPr>
          <a:p>
            <a:pPr algn="r">
              <a:lnSpc>
                <a:spcPct val="100000"/>
              </a:lnSpc>
            </a:pPr>
            <a:fld id="{1C832F3A-410C-4D90-B23F-220F5C36B58C}"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4"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25" name="TextShape 2"/>
          <p:cNvSpPr txBox="1"/>
          <p:nvPr/>
        </p:nvSpPr>
        <p:spPr>
          <a:xfrm>
            <a:off x="21492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pic>
        <p:nvPicPr>
          <p:cNvPr id="726" name="Bildinhalt" descr="Bitte Bild einfügen und mit Alternativtext versehen"/>
          <p:cNvPicPr/>
          <p:nvPr/>
        </p:nvPicPr>
        <p:blipFill>
          <a:blip r:embed="rId1"/>
          <a:srcRect l="5195" t="0" r="5195" b="0"/>
          <a:stretch/>
        </p:blipFill>
        <p:spPr>
          <a:xfrm>
            <a:off x="4572000" y="1779840"/>
            <a:ext cx="4571640" cy="2879280"/>
          </a:xfrm>
          <a:prstGeom prst="rect">
            <a:avLst/>
          </a:prstGeom>
          <a:ln>
            <a:noFill/>
          </a:ln>
        </p:spPr>
      </p:pic>
      <p:sp>
        <p:nvSpPr>
          <p:cNvPr id="727"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4E8C28AA-2807-4481-A9AB-02ABD8C24C4E}"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28" name="TextShape 4"/>
          <p:cNvSpPr txBox="1"/>
          <p:nvPr/>
        </p:nvSpPr>
        <p:spPr>
          <a:xfrm>
            <a:off x="2948040" y="4767120"/>
            <a:ext cx="3247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29" name="TextShape 5"/>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A6F2B664-8876-47BA-B16F-FA4919657D1A}"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0"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pic>
        <p:nvPicPr>
          <p:cNvPr id="731" name="Bildinhalt" descr="Bitte Bild einfügen und mit Alternativtext versehen."/>
          <p:cNvPicPr/>
          <p:nvPr/>
        </p:nvPicPr>
        <p:blipFill>
          <a:blip r:embed="rId1"/>
          <a:srcRect l="9117" t="0" r="9117" b="0"/>
          <a:stretch/>
        </p:blipFill>
        <p:spPr>
          <a:xfrm>
            <a:off x="324000" y="1779840"/>
            <a:ext cx="4170600" cy="2879280"/>
          </a:xfrm>
          <a:prstGeom prst="rect">
            <a:avLst/>
          </a:prstGeom>
          <a:ln>
            <a:noFill/>
          </a:ln>
        </p:spPr>
      </p:pic>
      <p:sp>
        <p:nvSpPr>
          <p:cNvPr id="732" name="TextShape 2"/>
          <p:cNvSpPr txBox="1"/>
          <p:nvPr/>
        </p:nvSpPr>
        <p:spPr>
          <a:xfrm>
            <a:off x="457740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33"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35CA77EA-D30F-44B7-83C5-D59E9FD865DF}"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34" name="TextShape 4"/>
          <p:cNvSpPr txBox="1"/>
          <p:nvPr/>
        </p:nvSpPr>
        <p:spPr>
          <a:xfrm>
            <a:off x="2804040" y="4767120"/>
            <a:ext cx="3535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35" name="TextShape 5"/>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21499798-F97B-4DC6-8732-33B31ADD38A8}"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6" name="TextShape 1"/>
          <p:cNvSpPr txBox="1"/>
          <p:nvPr/>
        </p:nvSpPr>
        <p:spPr>
          <a:xfrm>
            <a:off x="628560" y="274680"/>
            <a:ext cx="7886520" cy="9932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pic>
        <p:nvPicPr>
          <p:cNvPr id="737" name="Inhaltsplatzhalter 13" descr="Bitte Bild einfügen und mit Alternativtext versehen."/>
          <p:cNvPicPr/>
          <p:nvPr/>
        </p:nvPicPr>
        <p:blipFill>
          <a:blip r:embed="rId1"/>
          <a:srcRect l="0" t="18017" r="0" b="12933"/>
          <a:stretch/>
        </p:blipFill>
        <p:spPr>
          <a:xfrm>
            <a:off x="320040" y="1347480"/>
            <a:ext cx="8496720" cy="3311280"/>
          </a:xfrm>
          <a:prstGeom prst="rect">
            <a:avLst/>
          </a:prstGeom>
          <a:ln>
            <a:noFill/>
          </a:ln>
        </p:spPr>
      </p:pic>
      <p:sp>
        <p:nvSpPr>
          <p:cNvPr id="738"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C0458D34-AC27-4F9D-ACD0-AA43C7E24498}"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39"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40"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4A707A5B-9B87-4DB6-B360-2C9559E76D7F}"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1" name="TextShape 1"/>
          <p:cNvSpPr txBox="1"/>
          <p:nvPr/>
        </p:nvSpPr>
        <p:spPr>
          <a:xfrm>
            <a:off x="25164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2" name="TextShape 1"/>
          <p:cNvSpPr txBox="1"/>
          <p:nvPr/>
        </p:nvSpPr>
        <p:spPr>
          <a:xfrm>
            <a:off x="20592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3"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44" name="Table 2"/>
          <p:cNvGraphicFramePr/>
          <p:nvPr/>
        </p:nvGraphicFramePr>
        <p:xfrm>
          <a:off x="324000" y="1779480"/>
          <a:ext cx="8424360" cy="2879640"/>
        </p:xfrm>
        <a:graphic>
          <a:graphicData uri="http://schemas.openxmlformats.org/drawingml/2006/table">
            <a:tbl>
              <a:tblPr/>
              <a:tblGrid>
                <a:gridCol w="3861720"/>
                <a:gridCol w="1521000"/>
                <a:gridCol w="1521000"/>
                <a:gridCol w="1521000"/>
              </a:tblGrid>
              <a:tr h="509400">
                <a:tc>
                  <a:txBody>
                    <a:bodyPr lIns="45720" rIns="45720" anchor="ctr">
                      <a:noAutofit/>
                    </a:bodyPr>
                    <a:p>
                      <a:pPr>
                        <a:lnSpc>
                          <a:spcPct val="100000"/>
                        </a:lnSpc>
                      </a:pPr>
                      <a:r>
                        <a:rPr b="1" lang="de-DE" sz="1400" spc="-1" strike="noStrike">
                          <a:solidFill>
                            <a:srgbClr val="3b515b"/>
                          </a:solidFill>
                          <a:latin typeface="TheSans UHH"/>
                        </a:rPr>
                        <a:t>Spaltenüberschrift, TheSans UHH, 14pt., fett</a:t>
                      </a:r>
                      <a:endParaRPr b="0" lang="en-US" sz="1400" spc="-1" strike="noStrike">
                        <a:latin typeface="Arial"/>
                      </a:endParaRPr>
                    </a:p>
                  </a:txBody>
                  <a:tcPr marL="45720" marR="45720">
                    <a:lnR w="12240">
                      <a:solidFill>
                        <a:srgbClr val="ffffff"/>
                      </a:solidFill>
                    </a:lnR>
                    <a:lnB w="6480">
                      <a:solidFill>
                        <a:srgbClr val="3b515b"/>
                      </a:solidFill>
                    </a:lnB>
                    <a:noFill/>
                  </a:tcPr>
                </a:tc>
                <a:tc>
                  <a:txBody>
                    <a:bodyPr lIns="45720" rIns="45720" anchor="ctr">
                      <a:noAutofit/>
                    </a:bodyPr>
                    <a:p>
                      <a:pPr algn="r">
                        <a:lnSpc>
                          <a:spcPct val="100000"/>
                        </a:lnSpc>
                      </a:pPr>
                      <a:r>
                        <a:rPr b="0" lang="de-DE" sz="1400" spc="-1" strike="noStrike">
                          <a:solidFill>
                            <a:srgbClr val="3b515b"/>
                          </a:solidFill>
                          <a:latin typeface="TheSans UHH"/>
                        </a:rPr>
                        <a:t>2014</a:t>
                      </a:r>
                      <a:endParaRPr b="0" lang="en-US" sz="1400" spc="-1" strike="noStrike">
                        <a:latin typeface="Arial"/>
                      </a:endParaRPr>
                    </a:p>
                  </a:txBody>
                  <a:tcPr marL="45720" marR="45720">
                    <a:lnL w="12240">
                      <a:solidFill>
                        <a:srgbClr val="ffffff"/>
                      </a:solidFill>
                    </a:lnL>
                    <a:lnR w="76320">
                      <a:solidFill>
                        <a:srgbClr val="ffffff"/>
                      </a:solidFill>
                    </a:lnR>
                    <a:lnB w="38160">
                      <a:solidFill>
                        <a:srgbClr val="3b515b"/>
                      </a:solidFill>
                    </a:lnB>
                    <a:noFill/>
                  </a:tcPr>
                </a:tc>
                <a:tc>
                  <a:txBody>
                    <a:bodyPr lIns="45720" rIns="45720" anchor="ctr">
                      <a:noAutofit/>
                    </a:bodyPr>
                    <a:p>
                      <a:pPr algn="r">
                        <a:lnSpc>
                          <a:spcPct val="100000"/>
                        </a:lnSpc>
                      </a:pPr>
                      <a:r>
                        <a:rPr b="0" lang="de-DE" sz="1400" spc="-1" strike="noStrike">
                          <a:solidFill>
                            <a:srgbClr val="3b515b"/>
                          </a:solidFill>
                          <a:latin typeface="TheSans UHH"/>
                        </a:rPr>
                        <a:t>2015</a:t>
                      </a:r>
                      <a:endParaRPr b="0" lang="en-US" sz="1400" spc="-1" strike="noStrike">
                        <a:latin typeface="Arial"/>
                      </a:endParaRPr>
                    </a:p>
                  </a:txBody>
                  <a:tcPr marL="45720" marR="45720">
                    <a:lnL w="76320">
                      <a:solidFill>
                        <a:srgbClr val="ffffff"/>
                      </a:solidFill>
                    </a:lnL>
                    <a:lnR w="12240">
                      <a:solidFill>
                        <a:srgbClr val="ffffff"/>
                      </a:solidFill>
                    </a:lnR>
                    <a:lnB w="38160">
                      <a:solidFill>
                        <a:srgbClr val="3b515b"/>
                      </a:solidFill>
                    </a:lnB>
                    <a:noFill/>
                  </a:tcPr>
                </a:tc>
                <a:tc>
                  <a:txBody>
                    <a:bodyPr lIns="45720" rIns="45720" anchor="ctr">
                      <a:noAutofit/>
                    </a:bodyPr>
                    <a:p>
                      <a:pPr algn="r">
                        <a:lnSpc>
                          <a:spcPct val="100000"/>
                        </a:lnSpc>
                      </a:pPr>
                      <a:r>
                        <a:rPr b="0" lang="de-DE" sz="1400" spc="-1" strike="noStrike">
                          <a:solidFill>
                            <a:srgbClr val="3b515b"/>
                          </a:solidFill>
                          <a:latin typeface="TheSans UHH"/>
                        </a:rPr>
                        <a:t>2016</a:t>
                      </a:r>
                      <a:endParaRPr b="0" lang="en-US" sz="1400" spc="-1" strike="noStrike">
                        <a:latin typeface="Arial"/>
                      </a:endParaRPr>
                    </a:p>
                  </a:txBody>
                  <a:tcPr marL="45720" marR="45720">
                    <a:lnL w="12240">
                      <a:solidFill>
                        <a:srgbClr val="ffffff"/>
                      </a:solidFill>
                    </a:lnL>
                    <a:lnB w="38160">
                      <a:solidFill>
                        <a:srgbClr val="0271bb"/>
                      </a:solidFill>
                    </a:lnB>
                    <a:noFill/>
                  </a:tcPr>
                </a:tc>
              </a:tr>
              <a:tr h="338760">
                <a:tc>
                  <a:txBody>
                    <a:bodyPr lIns="45720" rIns="45720" anchor="ctr">
                      <a:noAutofit/>
                    </a:bodyPr>
                    <a:p>
                      <a:pPr>
                        <a:lnSpc>
                          <a:spcPct val="100000"/>
                        </a:lnSpc>
                      </a:pPr>
                      <a:r>
                        <a:rPr b="0" lang="de-DE" sz="1600" spc="-1" strike="noStrike">
                          <a:solidFill>
                            <a:srgbClr val="3b515b"/>
                          </a:solidFill>
                          <a:latin typeface="TheSans UHH"/>
                        </a:rPr>
                        <a:t>TheSans UHH, 16pt.</a:t>
                      </a:r>
                      <a:endParaRPr b="0" lang="en-US" sz="1600" spc="-1" strike="noStrike">
                        <a:latin typeface="Arial"/>
                      </a:endParaRPr>
                    </a:p>
                  </a:txBody>
                  <a:tcPr marL="45720" marR="45720">
                    <a:lnR w="9360">
                      <a:solidFill>
                        <a:srgbClr val="3b515b"/>
                      </a:solidFill>
                    </a:lnR>
                    <a:lnT w="648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381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381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38160">
                      <a:solidFill>
                        <a:srgbClr val="0271bb"/>
                      </a:solidFill>
                    </a:lnT>
                    <a:lnB w="9360">
                      <a:solidFill>
                        <a:srgbClr val="0271bb"/>
                      </a:solidFill>
                    </a:lnB>
                    <a:noFill/>
                  </a:tcPr>
                </a:tc>
              </a:tr>
              <a:tr h="338760">
                <a:tc>
                  <a:txBody>
                    <a:bodyPr lIns="45720" rIns="45720" anchor="ctr">
                      <a:noAutofit/>
                    </a:bodyPr>
                    <a:p>
                      <a:pPr>
                        <a:lnSpc>
                          <a:spcPct val="100000"/>
                        </a:lnSpc>
                      </a:pPr>
                      <a:r>
                        <a:rPr b="0" lang="de-DE" sz="1600" spc="-1" strike="noStrike">
                          <a:solidFill>
                            <a:srgbClr val="3b515b"/>
                          </a:solidFill>
                          <a:latin typeface="TheSans UHH"/>
                        </a:rPr>
                        <a:t>Text linksbündig</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38760">
                <a:tc>
                  <a:txBody>
                    <a:bodyPr lIns="45720" rIns="45720" anchor="ctr">
                      <a:noAutofit/>
                    </a:bodyPr>
                    <a:p>
                      <a:pPr>
                        <a:lnSpc>
                          <a:spcPct val="100000"/>
                        </a:lnSpc>
                      </a:pPr>
                      <a:r>
                        <a:rPr b="0" lang="de-DE" sz="1600" spc="-1" strike="noStrike">
                          <a:solidFill>
                            <a:srgbClr val="3b515b"/>
                          </a:solidFill>
                          <a:latin typeface="TheSans UHH"/>
                        </a:rPr>
                        <a:t>Flattersatz</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38760">
                <a:tc>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38760">
                <a:tc>
                  <a:txBody>
                    <a:bodyPr lIns="45720" rIns="45720" anchor="ctr">
                      <a:noAutofit/>
                    </a:bodyPr>
                    <a:p>
                      <a:pPr>
                        <a:lnSpc>
                          <a:spcPct val="100000"/>
                        </a:lnSpc>
                      </a:pPr>
                      <a:r>
                        <a:rPr b="0" lang="de-DE" sz="1600" spc="-1" strike="noStrike">
                          <a:solidFill>
                            <a:srgbClr val="3b515b"/>
                          </a:solidFill>
                          <a:latin typeface="TheSans UHH"/>
                        </a:rPr>
                        <a:t>Tabellen selten einsetzen</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38760">
                <a:tc>
                  <a:txBody>
                    <a:bodyPr lIns="45720" rIns="45720" anchor="ctr">
                      <a:noAutofit/>
                    </a:bodyPr>
                    <a:p>
                      <a:pPr>
                        <a:lnSpc>
                          <a:spcPct val="100000"/>
                        </a:lnSpc>
                      </a:pPr>
                      <a:r>
                        <a:rPr b="0" lang="de-DE" sz="1600" spc="-1" strike="noStrike">
                          <a:solidFill>
                            <a:srgbClr val="3b515b"/>
                          </a:solidFill>
                          <a:latin typeface="TheSans UHH"/>
                        </a:rPr>
                        <a:t>Zu viele Details ermüden</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38040">
                <a:tc>
                  <a:txBody>
                    <a:bodyPr lIns="45720" rIns="45720" anchor="ctr">
                      <a:noAutofit/>
                    </a:bodyPr>
                    <a:p>
                      <a:pPr>
                        <a:lnSpc>
                          <a:spcPct val="100000"/>
                        </a:lnSpc>
                      </a:pPr>
                      <a:r>
                        <a:rPr b="0" lang="de-DE" sz="1600" spc="-1" strike="noStrike">
                          <a:solidFill>
                            <a:srgbClr val="3b515b"/>
                          </a:solidFill>
                          <a:latin typeface="TheSans UHH"/>
                        </a:rPr>
                        <a:t>Zeilenbeschriftung</a:t>
                      </a:r>
                      <a:endParaRPr b="0" lang="en-US" sz="1600" spc="-1" strike="noStrike">
                        <a:latin typeface="Arial"/>
                      </a:endParaRPr>
                    </a:p>
                  </a:txBody>
                  <a:tcPr marL="45720" marR="45720">
                    <a:lnR w="9360">
                      <a:solidFill>
                        <a:srgbClr val="3b515b"/>
                      </a:solidFill>
                    </a:lnR>
                    <a:lnT w="9360">
                      <a:solidFill>
                        <a:srgbClr val="3b515b"/>
                      </a:solidFill>
                    </a:lnT>
                    <a:lnB w="648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648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648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6480">
                      <a:solidFill>
                        <a:srgbClr val="0271bb"/>
                      </a:solidFill>
                    </a:lnB>
                    <a:noFill/>
                  </a:tcPr>
                </a:tc>
              </a:tr>
            </a:tbl>
          </a:graphicData>
        </a:graphic>
      </p:graphicFrame>
      <p:sp>
        <p:nvSpPr>
          <p:cNvPr id="745"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0E53EA0F-48C6-4E51-88A6-31CF93B11B91}"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46" name="TextShape 4"/>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47" name="TextShape 5"/>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3E3FF45C-F2C3-47D3-8926-61F922BACCBF}"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8"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49" name="TextShape 2"/>
          <p:cNvSpPr txBox="1"/>
          <p:nvPr/>
        </p:nvSpPr>
        <p:spPr>
          <a:xfrm>
            <a:off x="21492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graphicFrame>
        <p:nvGraphicFramePr>
          <p:cNvPr id="750" name="Table 3"/>
          <p:cNvGraphicFramePr/>
          <p:nvPr/>
        </p:nvGraphicFramePr>
        <p:xfrm>
          <a:off x="4500720" y="1779480"/>
          <a:ext cx="4247280" cy="3264120"/>
        </p:xfrm>
        <a:graphic>
          <a:graphicData uri="http://schemas.openxmlformats.org/drawingml/2006/table">
            <a:tbl>
              <a:tblPr/>
              <a:tblGrid>
                <a:gridCol w="2376000"/>
                <a:gridCol w="935640"/>
                <a:gridCol w="936000"/>
              </a:tblGrid>
              <a:tr h="509400">
                <a:tc>
                  <a:txBody>
                    <a:bodyPr lIns="45720" rIns="45720" anchor="ctr">
                      <a:noAutofit/>
                    </a:bodyPr>
                    <a:p>
                      <a:pPr>
                        <a:lnSpc>
                          <a:spcPct val="100000"/>
                        </a:lnSpc>
                      </a:pPr>
                      <a:r>
                        <a:rPr b="1" lang="de-DE" sz="1400" spc="-1" strike="noStrike">
                          <a:solidFill>
                            <a:srgbClr val="3b515b"/>
                          </a:solidFill>
                          <a:latin typeface="TheSans UHH"/>
                        </a:rPr>
                        <a:t>TheSans UHH, 14pt., fett</a:t>
                      </a:r>
                      <a:endParaRPr b="0" lang="en-US" sz="1400" spc="-1" strike="noStrike">
                        <a:latin typeface="Arial"/>
                      </a:endParaRPr>
                    </a:p>
                  </a:txBody>
                  <a:tcPr marL="45720" marR="45720">
                    <a:lnR w="9360">
                      <a:solidFill>
                        <a:srgbClr val="ffffff"/>
                      </a:solidFill>
                    </a:lnR>
                    <a:lnB w="9360">
                      <a:solidFill>
                        <a:srgbClr val="3b515b"/>
                      </a:solidFill>
                    </a:lnB>
                    <a:noFill/>
                  </a:tcPr>
                </a:tc>
                <a:tc>
                  <a:txBody>
                    <a:bodyPr lIns="45720" rIns="45720" anchor="ctr">
                      <a:noAutofit/>
                    </a:bodyPr>
                    <a:p>
                      <a:pPr algn="r">
                        <a:lnSpc>
                          <a:spcPct val="100000"/>
                        </a:lnSpc>
                      </a:pPr>
                      <a:r>
                        <a:rPr b="0" lang="de-DE" sz="1400" spc="-1" strike="noStrike">
                          <a:solidFill>
                            <a:srgbClr val="3b515b"/>
                          </a:solidFill>
                          <a:latin typeface="TheSans UHH"/>
                        </a:rPr>
                        <a:t>2014</a:t>
                      </a:r>
                      <a:endParaRPr b="0" lang="en-US" sz="1400" spc="-1" strike="noStrike">
                        <a:latin typeface="Arial"/>
                      </a:endParaRPr>
                    </a:p>
                  </a:txBody>
                  <a:tcPr marL="45720" marR="45720">
                    <a:lnL w="9360">
                      <a:solidFill>
                        <a:srgbClr val="ffffff"/>
                      </a:solidFill>
                    </a:lnL>
                    <a:lnR w="9360">
                      <a:solidFill>
                        <a:srgbClr val="ffffff"/>
                      </a:solidFill>
                    </a:lnR>
                    <a:lnB w="38160">
                      <a:solidFill>
                        <a:srgbClr val="3b515b"/>
                      </a:solidFill>
                    </a:lnB>
                    <a:noFill/>
                  </a:tcPr>
                </a:tc>
                <a:tc>
                  <a:txBody>
                    <a:bodyPr lIns="45720" rIns="45720" anchor="ctr">
                      <a:noAutofit/>
                    </a:bodyPr>
                    <a:p>
                      <a:pPr algn="r">
                        <a:lnSpc>
                          <a:spcPct val="100000"/>
                        </a:lnSpc>
                      </a:pPr>
                      <a:r>
                        <a:rPr b="0" lang="de-DE" sz="1400" spc="-1" strike="noStrike">
                          <a:solidFill>
                            <a:srgbClr val="3b515b"/>
                          </a:solidFill>
                          <a:latin typeface="TheSans UHH"/>
                        </a:rPr>
                        <a:t>2016</a:t>
                      </a:r>
                      <a:endParaRPr b="0" lang="en-US" sz="1400" spc="-1" strike="noStrike">
                        <a:latin typeface="Arial"/>
                      </a:endParaRPr>
                    </a:p>
                  </a:txBody>
                  <a:tcPr marL="45720" marR="45720">
                    <a:lnL w="9360">
                      <a:solidFill>
                        <a:srgbClr val="ffffff"/>
                      </a:solidFill>
                    </a:lnL>
                    <a:lnB w="38160">
                      <a:solidFill>
                        <a:srgbClr val="0271b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TheSans UHH</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2</a:t>
                      </a:r>
                      <a:endParaRPr b="0" lang="en-US" sz="1600" spc="-1" strike="noStrike">
                        <a:latin typeface="Arial"/>
                      </a:endParaRPr>
                    </a:p>
                  </a:txBody>
                  <a:tcPr marL="45720" marR="45720">
                    <a:lnL w="9360">
                      <a:solidFill>
                        <a:srgbClr val="3b515b"/>
                      </a:solidFill>
                    </a:lnL>
                    <a:lnR w="9360">
                      <a:solidFill>
                        <a:srgbClr val="3b515b"/>
                      </a:solidFill>
                    </a:lnR>
                    <a:lnT w="381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4</a:t>
                      </a:r>
                      <a:endParaRPr b="0" lang="en-US" sz="1600" spc="-1" strike="noStrike">
                        <a:latin typeface="Arial"/>
                      </a:endParaRPr>
                    </a:p>
                  </a:txBody>
                  <a:tcPr marL="45720" marR="45720">
                    <a:lnL w="9360">
                      <a:solidFill>
                        <a:srgbClr val="3b515b"/>
                      </a:solidFill>
                    </a:lnL>
                    <a:lnR w="9360">
                      <a:solidFill>
                        <a:srgbClr val="0271bb"/>
                      </a:solidFill>
                    </a:lnR>
                    <a:lnT w="38160">
                      <a:solidFill>
                        <a:srgbClr val="0271bb"/>
                      </a:solidFill>
                    </a:lnT>
                    <a:lnB w="9360">
                      <a:solidFill>
                        <a:srgbClr val="0271b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Text linksbündig</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2</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4</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Flattersatz</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5</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26520">
                <a:tc>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5</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7</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561240">
                <a:tc>
                  <a:txBody>
                    <a:bodyPr lIns="45720" rIns="45720" anchor="ctr">
                      <a:noAutofit/>
                    </a:bodyPr>
                    <a:p>
                      <a:pPr>
                        <a:lnSpc>
                          <a:spcPct val="100000"/>
                        </a:lnSpc>
                      </a:pPr>
                      <a:r>
                        <a:rPr b="0" lang="de-DE" sz="1600" spc="-1" strike="noStrike">
                          <a:solidFill>
                            <a:srgbClr val="3b515b"/>
                          </a:solidFill>
                          <a:latin typeface="TheSans UHH"/>
                        </a:rPr>
                        <a:t>Tabellen selten einsetzen</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5</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5</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561240">
                <a:tc>
                  <a:txBody>
                    <a:bodyPr lIns="45720" rIns="45720" anchor="ctr">
                      <a:noAutofit/>
                    </a:bodyPr>
                    <a:p>
                      <a:pPr>
                        <a:lnSpc>
                          <a:spcPct val="100000"/>
                        </a:lnSpc>
                      </a:pPr>
                      <a:r>
                        <a:rPr b="0" lang="de-DE" sz="1600" spc="-1" strike="noStrike">
                          <a:solidFill>
                            <a:srgbClr val="3b515b"/>
                          </a:solidFill>
                          <a:latin typeface="TheSans UHH"/>
                        </a:rPr>
                        <a:t>Zu viele Details ermüden</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9</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11</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Zeilenbeschriftung</a:t>
                      </a:r>
                      <a:endParaRPr b="0" lang="en-US" sz="1600" spc="-1" strike="noStrike">
                        <a:latin typeface="Arial"/>
                      </a:endParaRPr>
                    </a:p>
                  </a:txBody>
                  <a:tcPr marL="45720" marR="45720">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24</a:t>
                      </a:r>
                      <a:endParaRPr b="0" lang="en-US" sz="1600" spc="-1" strike="noStrike">
                        <a:latin typeface="Arial"/>
                      </a:endParaRPr>
                    </a:p>
                  </a:txBody>
                  <a:tcPr marL="45720" marR="45720">
                    <a:lnL w="9360">
                      <a:solidFill>
                        <a:srgbClr val="3b515b"/>
                      </a:solidFill>
                    </a:lnL>
                    <a:lnR w="9360">
                      <a:solidFill>
                        <a:srgbClr val="3b515b"/>
                      </a:solidFill>
                    </a:lnR>
                    <a:lnT w="9360">
                      <a:solidFill>
                        <a:srgbClr val="3b515b"/>
                      </a:solidFill>
                    </a:lnT>
                    <a:lnB w="9360">
                      <a:solidFill>
                        <a:srgbClr val="3b515b"/>
                      </a:solidFill>
                    </a:lnB>
                    <a:noFill/>
                  </a:tcPr>
                </a:tc>
                <a:tc>
                  <a:txBody>
                    <a:bodyPr lIns="45720" rIns="45720" anchor="ctr">
                      <a:noAutofit/>
                    </a:bodyPr>
                    <a:p>
                      <a:pPr algn="r">
                        <a:lnSpc>
                          <a:spcPct val="100000"/>
                        </a:lnSpc>
                      </a:pPr>
                      <a:r>
                        <a:rPr b="0" lang="de-DE" sz="1600" spc="-1" strike="noStrike">
                          <a:solidFill>
                            <a:srgbClr val="3b515b"/>
                          </a:solidFill>
                          <a:latin typeface="TheSans UHH"/>
                        </a:rPr>
                        <a:t>36</a:t>
                      </a:r>
                      <a:endParaRPr b="0" lang="en-US" sz="1600" spc="-1" strike="noStrike">
                        <a:latin typeface="Arial"/>
                      </a:endParaRPr>
                    </a:p>
                  </a:txBody>
                  <a:tcPr marL="45720" marR="45720">
                    <a:lnL w="9360">
                      <a:solidFill>
                        <a:srgbClr val="3b515b"/>
                      </a:solidFill>
                    </a:lnL>
                    <a:lnR w="9360">
                      <a:solidFill>
                        <a:srgbClr val="0271bb"/>
                      </a:solidFill>
                    </a:lnR>
                    <a:lnT w="9360">
                      <a:solidFill>
                        <a:srgbClr val="0271bb"/>
                      </a:solidFill>
                    </a:lnT>
                    <a:lnB w="9360">
                      <a:solidFill>
                        <a:srgbClr val="0271bb"/>
                      </a:solidFill>
                    </a:lnB>
                    <a:noFill/>
                  </a:tcPr>
                </a:tc>
              </a:tr>
            </a:tbl>
          </a:graphicData>
        </a:graphic>
      </p:graphicFrame>
      <p:sp>
        <p:nvSpPr>
          <p:cNvPr id="751" name="TextShape 4"/>
          <p:cNvSpPr txBox="1"/>
          <p:nvPr/>
        </p:nvSpPr>
        <p:spPr>
          <a:xfrm>
            <a:off x="324000" y="4767120"/>
            <a:ext cx="2133360" cy="273600"/>
          </a:xfrm>
          <a:prstGeom prst="rect">
            <a:avLst/>
          </a:prstGeom>
          <a:noFill/>
          <a:ln>
            <a:noFill/>
          </a:ln>
        </p:spPr>
        <p:txBody>
          <a:bodyPr lIns="0" rIns="90000" anchor="ctr">
            <a:noAutofit/>
          </a:bodyPr>
          <a:p>
            <a:pPr>
              <a:lnSpc>
                <a:spcPct val="100000"/>
              </a:lnSpc>
            </a:pPr>
            <a:fld id="{1C4B6EE9-DB96-4D32-A4B7-62EE899B8651}"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52" name="TextShape 5"/>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53" name="TextShape 6"/>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A3485578-0959-49F4-9402-723B9CC07DBD}"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4"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55" name="Table 2"/>
          <p:cNvGraphicFramePr/>
          <p:nvPr/>
        </p:nvGraphicFramePr>
        <p:xfrm>
          <a:off x="324000" y="1779480"/>
          <a:ext cx="8424000" cy="2879640"/>
        </p:xfrm>
        <a:graphic>
          <a:graphicData uri="http://schemas.openxmlformats.org/drawingml/2006/table">
            <a:tbl>
              <a:tblPr/>
              <a:tblGrid>
                <a:gridCol w="2788560"/>
                <a:gridCol w="1926360"/>
                <a:gridCol w="1926360"/>
                <a:gridCol w="1783080"/>
              </a:tblGrid>
              <a:tr h="360000">
                <a:tc>
                  <a:txBody>
                    <a:bodyPr lIns="45720" rIns="45720" anchor="ctr">
                      <a:noAutofit/>
                    </a:bodyPr>
                    <a:p>
                      <a:pPr>
                        <a:lnSpc>
                          <a:spcPct val="100000"/>
                        </a:lnSpc>
                      </a:pPr>
                      <a:r>
                        <a:rPr b="0" lang="de-DE" sz="1400" spc="-1" strike="noStrike">
                          <a:solidFill>
                            <a:srgbClr val="ffffff"/>
                          </a:solidFill>
                          <a:latin typeface="TheSans UHH"/>
                        </a:rPr>
                        <a:t>Spaltentitel</a:t>
                      </a:r>
                      <a:endParaRPr b="0" lang="en-US" sz="1400" spc="-1" strike="noStrike">
                        <a:latin typeface="Arial"/>
                      </a:endParaRPr>
                    </a:p>
                  </a:txBody>
                  <a:tcPr marL="45720" marR="45720">
                    <a:lnR w="12240">
                      <a:solidFill>
                        <a:srgbClr val="ffffff"/>
                      </a:solidFill>
                    </a:lnR>
                    <a:lnB w="6480">
                      <a:solidFill>
                        <a:srgbClr val="3b515b"/>
                      </a:solidFill>
                    </a:lnB>
                    <a:solidFill>
                      <a:srgbClr val="3b515b"/>
                    </a:solidFill>
                  </a:tcPr>
                </a:tc>
                <a:tc>
                  <a:txBody>
                    <a:bodyPr lIns="45720" rIns="45720" anchor="ctr">
                      <a:noAutofit/>
                    </a:bodyPr>
                    <a:p>
                      <a:pPr>
                        <a:lnSpc>
                          <a:spcPct val="100000"/>
                        </a:lnSpc>
                      </a:pPr>
                      <a:r>
                        <a:rPr b="0" lang="de-DE" sz="1400" spc="-1" strike="noStrike">
                          <a:solidFill>
                            <a:srgbClr val="ffffff"/>
                          </a:solidFill>
                          <a:latin typeface="TheSans UHH"/>
                        </a:rPr>
                        <a:t>TheSans UHH</a:t>
                      </a:r>
                      <a:endParaRPr b="0" lang="en-US" sz="1400" spc="-1" strike="noStrike">
                        <a:latin typeface="Arial"/>
                      </a:endParaRPr>
                    </a:p>
                  </a:txBody>
                  <a:tcPr marL="45720" marR="45720">
                    <a:lnL w="12240">
                      <a:solidFill>
                        <a:srgbClr val="ffffff"/>
                      </a:solidFill>
                    </a:lnL>
                    <a:lnR w="12240">
                      <a:solidFill>
                        <a:srgbClr val="ffffff"/>
                      </a:solidFill>
                    </a:lnR>
                    <a:lnB w="6480">
                      <a:solidFill>
                        <a:srgbClr val="3b515b"/>
                      </a:solidFill>
                    </a:lnB>
                    <a:solidFill>
                      <a:srgbClr val="3b515b"/>
                    </a:solidFill>
                  </a:tcPr>
                </a:tc>
                <a:tc>
                  <a:txBody>
                    <a:bodyPr lIns="45720" rIns="45720" anchor="ctr">
                      <a:noAutofit/>
                    </a:bodyPr>
                    <a:p>
                      <a:pPr>
                        <a:lnSpc>
                          <a:spcPct val="100000"/>
                        </a:lnSpc>
                      </a:pPr>
                      <a:r>
                        <a:rPr b="0" lang="de-DE" sz="1400" spc="-1" strike="noStrike">
                          <a:solidFill>
                            <a:srgbClr val="ffffff"/>
                          </a:solidFill>
                          <a:latin typeface="TheSans UHH"/>
                        </a:rPr>
                        <a:t>14pt., Fett</a:t>
                      </a:r>
                      <a:endParaRPr b="0" lang="en-US" sz="1400" spc="-1" strike="noStrike">
                        <a:latin typeface="Arial"/>
                      </a:endParaRPr>
                    </a:p>
                  </a:txBody>
                  <a:tcPr marL="45720" marR="45720">
                    <a:lnL w="12240">
                      <a:solidFill>
                        <a:srgbClr val="ffffff"/>
                      </a:solidFill>
                    </a:lnL>
                    <a:lnR w="12240">
                      <a:solidFill>
                        <a:srgbClr val="ffffff"/>
                      </a:solidFill>
                    </a:lnR>
                    <a:lnB w="6480">
                      <a:solidFill>
                        <a:srgbClr val="3b515b"/>
                      </a:solidFill>
                    </a:lnB>
                    <a:solidFill>
                      <a:srgbClr val="3b515b"/>
                    </a:solidFill>
                  </a:tcPr>
                </a:tc>
                <a:tc>
                  <a:txBody>
                    <a:bodyPr lIns="45720" rIns="45720" anchor="ctr">
                      <a:noAutofit/>
                    </a:bodyPr>
                    <a:p>
                      <a:pPr>
                        <a:lnSpc>
                          <a:spcPct val="100000"/>
                        </a:lnSpc>
                      </a:pPr>
                      <a:r>
                        <a:rPr b="0" lang="de-DE" sz="1400" spc="-1" strike="noStrike">
                          <a:solidFill>
                            <a:srgbClr val="ffffff"/>
                          </a:solidFill>
                          <a:latin typeface="TheSans UHH"/>
                        </a:rPr>
                        <a:t>linksbündig</a:t>
                      </a:r>
                      <a:endParaRPr b="0" lang="en-US" sz="1400" spc="-1" strike="noStrike">
                        <a:latin typeface="Arial"/>
                      </a:endParaRPr>
                    </a:p>
                  </a:txBody>
                  <a:tcPr marL="45720" marR="45720">
                    <a:lnL w="12240">
                      <a:solidFill>
                        <a:srgbClr val="ffffff"/>
                      </a:solidFill>
                    </a:lnL>
                    <a:lnB w="6480">
                      <a:solidFill>
                        <a:srgbClr val="3b515b"/>
                      </a:solidFill>
                    </a:lnB>
                    <a:solidFill>
                      <a:srgbClr val="3b515b"/>
                    </a:solidFill>
                  </a:tcPr>
                </a:tc>
              </a:tr>
              <a:tr h="360000">
                <a:tc>
                  <a:txBody>
                    <a:bodyPr lIns="45720" rIns="45720" anchor="ctr">
                      <a:noAutofit/>
                    </a:bodyPr>
                    <a:p>
                      <a:pPr>
                        <a:lnSpc>
                          <a:spcPct val="100000"/>
                        </a:lnSpc>
                      </a:pPr>
                      <a:r>
                        <a:rPr b="0" lang="de-DE" sz="1600" spc="-1" strike="noStrike">
                          <a:solidFill>
                            <a:srgbClr val="3b515b"/>
                          </a:solidFill>
                          <a:latin typeface="TheSans UHH"/>
                        </a:rPr>
                        <a:t>TheSans UHH, 16pt.</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r h="360000">
                <a:tc>
                  <a:txBody>
                    <a:bodyPr lIns="45720" rIns="45720" anchor="ctr">
                      <a:noAutofit/>
                    </a:bodyPr>
                    <a:p>
                      <a:pPr>
                        <a:lnSpc>
                          <a:spcPct val="100000"/>
                        </a:lnSpc>
                      </a:pPr>
                      <a:r>
                        <a:rPr b="0" lang="de-DE" sz="1600" spc="-1" strike="noStrike">
                          <a:solidFill>
                            <a:srgbClr val="3b515b"/>
                          </a:solidFill>
                          <a:latin typeface="TheSans UHH"/>
                        </a:rPr>
                        <a:t>Text linksbündig</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r h="360000">
                <a:tc>
                  <a:txBody>
                    <a:bodyPr lIns="45720" rIns="45720" anchor="ctr">
                      <a:noAutofit/>
                    </a:bodyPr>
                    <a:p>
                      <a:pPr>
                        <a:lnSpc>
                          <a:spcPct val="100000"/>
                        </a:lnSpc>
                      </a:pPr>
                      <a:r>
                        <a:rPr b="0" lang="de-DE" sz="1600" spc="-1" strike="noStrike">
                          <a:solidFill>
                            <a:srgbClr val="3b515b"/>
                          </a:solidFill>
                          <a:latin typeface="TheSans UHH"/>
                        </a:rPr>
                        <a:t>Flattersatz</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solidFill>
                      <a:srgbClr val="9da8ad">
                        <a:alpha val="20000"/>
                      </a:srgbClr>
                    </a:solid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solidFill>
                      <a:srgbClr val="9da8ad">
                        <a:alpha val="20000"/>
                      </a:srgbClr>
                    </a:solid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solidFill>
                      <a:srgbClr val="9da8ad">
                        <a:alpha val="20000"/>
                      </a:srgbClr>
                    </a:solid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solidFill>
                      <a:srgbClr val="9da8ad">
                        <a:alpha val="20000"/>
                      </a:srgbClr>
                    </a:solidFill>
                  </a:tcPr>
                </a:tc>
              </a:tr>
              <a:tr h="360000">
                <a:tc>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r h="360000">
                <a:tc>
                  <a:txBody>
                    <a:bodyPr lIns="45720" rIns="45720" anchor="ctr">
                      <a:noAutofit/>
                    </a:bodyPr>
                    <a:p>
                      <a:pPr>
                        <a:lnSpc>
                          <a:spcPct val="100000"/>
                        </a:lnSpc>
                      </a:pPr>
                      <a:r>
                        <a:rPr b="0" lang="de-DE" sz="1600" spc="-1" strike="noStrike">
                          <a:solidFill>
                            <a:srgbClr val="3b515b"/>
                          </a:solidFill>
                          <a:latin typeface="TheSans UHH"/>
                        </a:rPr>
                        <a:t>Tabellen selten einsetzen</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r h="360000">
                <a:tc>
                  <a:txBody>
                    <a:bodyPr lIns="45720" rIns="45720" anchor="ctr">
                      <a:noAutofit/>
                    </a:bodyPr>
                    <a:p>
                      <a:pPr>
                        <a:lnSpc>
                          <a:spcPct val="100000"/>
                        </a:lnSpc>
                      </a:pPr>
                      <a:r>
                        <a:rPr b="0" lang="de-DE" sz="1600" spc="-1" strike="noStrike">
                          <a:solidFill>
                            <a:srgbClr val="3b515b"/>
                          </a:solidFill>
                          <a:latin typeface="TheSans UHH"/>
                        </a:rPr>
                        <a:t>Zu viele Details ermüden</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r h="360000">
                <a:tc>
                  <a:txBody>
                    <a:bodyPr lIns="45720" rIns="45720" anchor="ctr">
                      <a:noAutofit/>
                    </a:bodyPr>
                    <a:p>
                      <a:pPr>
                        <a:lnSpc>
                          <a:spcPct val="100000"/>
                        </a:lnSpc>
                        <a:tabLst>
                          <a:tab algn="l" pos="0"/>
                        </a:tabLst>
                      </a:pPr>
                      <a:r>
                        <a:rPr b="0" lang="de-DE" sz="1600" spc="-1" strike="noStrike">
                          <a:solidFill>
                            <a:srgbClr val="3b515b"/>
                          </a:solidFill>
                          <a:latin typeface="TheSans UHH"/>
                        </a:rPr>
                        <a:t>Flattersatz</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T w="6480">
                      <a:solidFill>
                        <a:srgbClr val="3b515b"/>
                      </a:solidFill>
                    </a:lnT>
                    <a:lnB w="6480">
                      <a:solidFill>
                        <a:srgbClr val="3b515b"/>
                      </a:solidFill>
                    </a:lnB>
                    <a:noFill/>
                  </a:tcPr>
                </a:tc>
              </a:tr>
            </a:tbl>
          </a:graphicData>
        </a:graphic>
      </p:graphicFrame>
      <p:sp>
        <p:nvSpPr>
          <p:cNvPr id="756"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42346D0B-51CA-400E-B5B3-42D413EAF4FB}"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57" name="TextShape 4"/>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58" name="TextShape 5"/>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7F8D6345-6645-49C1-9FED-83C6C830BF8E}"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6" name="TextShape 1"/>
          <p:cNvSpPr txBox="1"/>
          <p:nvPr/>
        </p:nvSpPr>
        <p:spPr>
          <a:xfrm>
            <a:off x="214920" y="1203480"/>
            <a:ext cx="8533440" cy="503640"/>
          </a:xfrm>
          <a:prstGeom prst="rect">
            <a:avLst/>
          </a:prstGeom>
          <a:noFill/>
          <a:ln>
            <a:noFill/>
          </a:ln>
        </p:spPr>
        <p:txBody>
          <a:bodyPr lIns="0" rIns="0" tIns="0" bIns="0" anchor="ctr">
            <a:noAutofit/>
          </a:bodyPr>
          <a:p>
            <a:endParaRPr b="0" lang="de-DE" sz="1800" spc="-1" strike="noStrike">
              <a:solidFill>
                <a:srgbClr val="3b515b"/>
              </a:solidFill>
              <a:latin typeface="Calibri"/>
            </a:endParaRPr>
          </a:p>
        </p:txBody>
      </p:sp>
      <p:sp>
        <p:nvSpPr>
          <p:cNvPr id="687" name="TextShape 2"/>
          <p:cNvSpPr txBox="1"/>
          <p:nvPr/>
        </p:nvSpPr>
        <p:spPr>
          <a:xfrm>
            <a:off x="214920" y="1779840"/>
            <a:ext cx="8533440" cy="2880000"/>
          </a:xfrm>
          <a:prstGeom prst="rect">
            <a:avLst/>
          </a:prstGeom>
          <a:noFill/>
          <a:ln>
            <a:noFill/>
          </a:ln>
        </p:spPr>
        <p:txBody>
          <a:bodyPr lIns="0" rIns="0" tIns="0" bIns="0" anchor="ctr">
            <a:noAutofit/>
          </a:bodyPr>
          <a:p>
            <a:pPr algn="ct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59"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60" name="TextShape 2"/>
          <p:cNvSpPr txBox="1"/>
          <p:nvPr/>
        </p:nvSpPr>
        <p:spPr>
          <a:xfrm>
            <a:off x="21492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graphicFrame>
        <p:nvGraphicFramePr>
          <p:cNvPr id="761" name="Table 3"/>
          <p:cNvGraphicFramePr/>
          <p:nvPr/>
        </p:nvGraphicFramePr>
        <p:xfrm>
          <a:off x="4482000" y="1779480"/>
          <a:ext cx="4266000" cy="3055320"/>
        </p:xfrm>
        <a:graphic>
          <a:graphicData uri="http://schemas.openxmlformats.org/drawingml/2006/table">
            <a:tbl>
              <a:tblPr/>
              <a:tblGrid>
                <a:gridCol w="2610360"/>
                <a:gridCol w="1656000"/>
              </a:tblGrid>
              <a:tr h="300600">
                <a:tc>
                  <a:txBody>
                    <a:bodyPr lIns="45720" rIns="45720" anchor="ctr">
                      <a:noAutofit/>
                    </a:bodyPr>
                    <a:p>
                      <a:pPr>
                        <a:lnSpc>
                          <a:spcPct val="100000"/>
                        </a:lnSpc>
                      </a:pPr>
                      <a:r>
                        <a:rPr b="0" lang="de-DE" sz="1400" spc="-1" strike="noStrike">
                          <a:solidFill>
                            <a:srgbClr val="ffffff"/>
                          </a:solidFill>
                          <a:latin typeface="TheSans UHH"/>
                        </a:rPr>
                        <a:t>Spaltentitel</a:t>
                      </a:r>
                      <a:endParaRPr b="0" lang="en-US" sz="1400" spc="-1" strike="noStrike">
                        <a:latin typeface="Arial"/>
                      </a:endParaRPr>
                    </a:p>
                  </a:txBody>
                  <a:tcPr marL="45720" marR="45720">
                    <a:lnR w="12240">
                      <a:solidFill>
                        <a:srgbClr val="ffffff"/>
                      </a:solidFill>
                    </a:lnR>
                    <a:lnB w="6480">
                      <a:solidFill>
                        <a:srgbClr val="ffffff"/>
                      </a:solidFill>
                    </a:lnB>
                    <a:solidFill>
                      <a:srgbClr val="3b515b"/>
                    </a:solidFill>
                  </a:tcPr>
                </a:tc>
                <a:tc>
                  <a:txBody>
                    <a:bodyPr lIns="45720" rIns="45720" anchor="ctr">
                      <a:noAutofit/>
                    </a:bodyPr>
                    <a:p>
                      <a:pPr>
                        <a:lnSpc>
                          <a:spcPct val="100000"/>
                        </a:lnSpc>
                      </a:pPr>
                      <a:r>
                        <a:rPr b="0" lang="de-DE" sz="1400" spc="-1" strike="noStrike">
                          <a:solidFill>
                            <a:srgbClr val="ffffff"/>
                          </a:solidFill>
                          <a:latin typeface="TheSans UHH"/>
                        </a:rPr>
                        <a:t>TheSans UHH</a:t>
                      </a:r>
                      <a:endParaRPr b="0" lang="en-US" sz="1400" spc="-1" strike="noStrike">
                        <a:latin typeface="Arial"/>
                      </a:endParaRPr>
                    </a:p>
                  </a:txBody>
                  <a:tcPr marL="45720" marR="45720">
                    <a:lnL w="12240">
                      <a:solidFill>
                        <a:srgbClr val="ffffff"/>
                      </a:solidFill>
                    </a:lnL>
                    <a:lnR w="12240">
                      <a:solidFill>
                        <a:srgbClr val="ffffff"/>
                      </a:solidFill>
                    </a:lnR>
                    <a:lnB w="6480">
                      <a:solidFill>
                        <a:srgbClr val="ffffff"/>
                      </a:solidFill>
                    </a:lnB>
                    <a:solidFill>
                      <a:srgbClr val="3b515b"/>
                    </a:solidFill>
                  </a:tcPr>
                </a:tc>
              </a:tr>
              <a:tr h="326520">
                <a:tc>
                  <a:txBody>
                    <a:bodyPr lIns="45720" rIns="45720" anchor="ctr">
                      <a:noAutofit/>
                    </a:bodyPr>
                    <a:p>
                      <a:pPr>
                        <a:lnSpc>
                          <a:spcPct val="100000"/>
                        </a:lnSpc>
                      </a:pPr>
                      <a:r>
                        <a:rPr b="0" lang="de-DE" sz="1600" spc="-1" strike="noStrike">
                          <a:solidFill>
                            <a:srgbClr val="3b515b"/>
                          </a:solidFill>
                          <a:latin typeface="TheSans UHH"/>
                        </a:rPr>
                        <a:t>TheSans UHH, 16pt.</a:t>
                      </a:r>
                      <a:endParaRPr b="0" lang="en-US" sz="1600" spc="-1" strike="noStrike">
                        <a:latin typeface="Arial"/>
                      </a:endParaRPr>
                    </a:p>
                  </a:txBody>
                  <a:tcPr marL="45720" marR="45720">
                    <a:lnR w="12240">
                      <a:solidFill>
                        <a:srgbClr val="ffffff"/>
                      </a:solidFill>
                    </a:lnR>
                    <a:lnT w="6480">
                      <a:solidFill>
                        <a:srgbClr val="ffffff"/>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ffffff"/>
                      </a:solidFill>
                    </a:lnT>
                    <a:lnB w="6480">
                      <a:solidFill>
                        <a:srgbClr val="3b515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Text linksbündig</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r>
              <a:tr h="326520">
                <a:tc>
                  <a:txBody>
                    <a:bodyPr lIns="45720" rIns="45720" anchor="ctr">
                      <a:noAutofit/>
                    </a:bodyPr>
                    <a:p>
                      <a:pPr>
                        <a:lnSpc>
                          <a:spcPct val="100000"/>
                        </a:lnSpc>
                      </a:pPr>
                      <a:r>
                        <a:rPr b="0" lang="de-DE" sz="1600" spc="-1" strike="noStrike">
                          <a:solidFill>
                            <a:srgbClr val="3b515b"/>
                          </a:solidFill>
                          <a:latin typeface="TheSans UHH"/>
                        </a:rPr>
                        <a:t>Flattersatz</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solidFill>
                      <a:srgbClr val="9da8ad">
                        <a:alpha val="20000"/>
                      </a:srgbClr>
                    </a:solid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solidFill>
                      <a:srgbClr val="9da8ad">
                        <a:alpha val="20000"/>
                      </a:srgbClr>
                    </a:solidFill>
                  </a:tcPr>
                </a:tc>
              </a:tr>
              <a:tr h="326520">
                <a:tc>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r>
              <a:tr h="561240">
                <a:tc>
                  <a:txBody>
                    <a:bodyPr lIns="45720" rIns="45720" anchor="ctr">
                      <a:noAutofit/>
                    </a:bodyPr>
                    <a:p>
                      <a:pPr>
                        <a:lnSpc>
                          <a:spcPct val="100000"/>
                        </a:lnSpc>
                      </a:pPr>
                      <a:r>
                        <a:rPr b="0" lang="de-DE" sz="1600" spc="-1" strike="noStrike">
                          <a:solidFill>
                            <a:srgbClr val="3b515b"/>
                          </a:solidFill>
                          <a:latin typeface="TheSans UHH"/>
                        </a:rPr>
                        <a:t>Tabellen selten einsetzen</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r>
              <a:tr h="561240">
                <a:tc>
                  <a:txBody>
                    <a:bodyPr lIns="45720" rIns="45720" anchor="ctr">
                      <a:noAutofit/>
                    </a:bodyPr>
                    <a:p>
                      <a:pPr>
                        <a:lnSpc>
                          <a:spcPct val="100000"/>
                        </a:lnSpc>
                      </a:pPr>
                      <a:r>
                        <a:rPr b="0" lang="de-DE" sz="1600" spc="-1" strike="noStrike">
                          <a:solidFill>
                            <a:srgbClr val="3b515b"/>
                          </a:solidFill>
                          <a:latin typeface="TheSans UHH"/>
                        </a:rPr>
                        <a:t>Zu viele Details ermüden</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r>
              <a:tr h="326520">
                <a:tc>
                  <a:txBody>
                    <a:bodyPr lIns="45720" rIns="45720" anchor="ctr">
                      <a:noAutofit/>
                    </a:bodyPr>
                    <a:p>
                      <a:pPr>
                        <a:lnSpc>
                          <a:spcPct val="100000"/>
                        </a:lnSpc>
                        <a:tabLst>
                          <a:tab algn="l" pos="0"/>
                        </a:tabLst>
                      </a:pPr>
                      <a:r>
                        <a:rPr b="0" lang="de-DE" sz="1600" spc="-1" strike="noStrike">
                          <a:solidFill>
                            <a:srgbClr val="3b515b"/>
                          </a:solidFill>
                          <a:latin typeface="TheSans UHH"/>
                        </a:rPr>
                        <a:t>Flattersatz</a:t>
                      </a:r>
                      <a:endParaRPr b="0" lang="en-US" sz="1600" spc="-1" strike="noStrike">
                        <a:latin typeface="Arial"/>
                      </a:endParaRPr>
                    </a:p>
                  </a:txBody>
                  <a:tcPr marL="45720" marR="45720">
                    <a:lnR w="12240">
                      <a:solidFill>
                        <a:srgbClr val="ffffff"/>
                      </a:solidFill>
                    </a:lnR>
                    <a:lnT w="6480">
                      <a:solidFill>
                        <a:srgbClr val="3b515b"/>
                      </a:solidFill>
                    </a:lnT>
                    <a:lnB w="6480">
                      <a:solidFill>
                        <a:srgbClr val="3b515b"/>
                      </a:solidFill>
                    </a:lnB>
                    <a:noFill/>
                  </a:tcPr>
                </a:tc>
                <a:tc>
                  <a:txBody>
                    <a:bodyPr lIns="45720" rIns="45720" anchor="ctr">
                      <a:noAutofit/>
                    </a:bodyPr>
                    <a:p>
                      <a:pPr>
                        <a:lnSpc>
                          <a:spcPct val="100000"/>
                        </a:lnSpc>
                      </a:pPr>
                      <a:r>
                        <a:rPr b="0" lang="de-DE" sz="1600" spc="-1" strike="noStrike">
                          <a:solidFill>
                            <a:srgbClr val="3b515b"/>
                          </a:solidFill>
                          <a:latin typeface="TheSans UHH"/>
                        </a:rPr>
                        <a:t>16pt.</a:t>
                      </a:r>
                      <a:endParaRPr b="0" lang="en-US" sz="1600" spc="-1" strike="noStrike">
                        <a:latin typeface="Arial"/>
                      </a:endParaRPr>
                    </a:p>
                  </a:txBody>
                  <a:tcPr marL="45720" marR="45720">
                    <a:lnL w="12240">
                      <a:solidFill>
                        <a:srgbClr val="ffffff"/>
                      </a:solidFill>
                    </a:lnL>
                    <a:lnR w="12240">
                      <a:solidFill>
                        <a:srgbClr val="ffffff"/>
                      </a:solidFill>
                    </a:lnR>
                    <a:lnT w="6480">
                      <a:solidFill>
                        <a:srgbClr val="3b515b"/>
                      </a:solidFill>
                    </a:lnT>
                    <a:lnB w="6480">
                      <a:solidFill>
                        <a:srgbClr val="3b515b"/>
                      </a:solidFill>
                    </a:lnB>
                    <a:noFill/>
                  </a:tcPr>
                </a:tc>
              </a:tr>
            </a:tbl>
          </a:graphicData>
        </a:graphic>
      </p:graphicFrame>
      <p:sp>
        <p:nvSpPr>
          <p:cNvPr id="762" name="TextShape 4"/>
          <p:cNvSpPr txBox="1"/>
          <p:nvPr/>
        </p:nvSpPr>
        <p:spPr>
          <a:xfrm>
            <a:off x="324000" y="4767120"/>
            <a:ext cx="2133360" cy="273600"/>
          </a:xfrm>
          <a:prstGeom prst="rect">
            <a:avLst/>
          </a:prstGeom>
          <a:noFill/>
          <a:ln>
            <a:noFill/>
          </a:ln>
        </p:spPr>
        <p:txBody>
          <a:bodyPr lIns="0" rIns="90000" anchor="ctr">
            <a:noAutofit/>
          </a:bodyPr>
          <a:p>
            <a:pPr>
              <a:lnSpc>
                <a:spcPct val="100000"/>
              </a:lnSpc>
            </a:pPr>
            <a:fld id="{F46FD63F-8E43-4CDE-A161-C5CDEDFB2EDD}"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63" name="TextShape 5"/>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64" name="TextShape 6"/>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D0509220-9D02-4A16-8444-2761F83F25BE}"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5" name="CustomShape 1"/>
          <p:cNvSpPr/>
          <p:nvPr/>
        </p:nvSpPr>
        <p:spPr>
          <a:xfrm>
            <a:off x="214920" y="1203480"/>
            <a:ext cx="85334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de-DE" sz="2600" spc="-1" strike="noStrike">
                <a:solidFill>
                  <a:srgbClr val="3b515b"/>
                </a:solidFill>
                <a:latin typeface="TheSans UHH"/>
              </a:rPr>
              <a:t>Hier steht die Folien-Überschrift</a:t>
            </a:r>
            <a:endParaRPr b="0" lang="en-US" sz="2600" spc="-1" strike="noStrike">
              <a:latin typeface="Arial"/>
            </a:endParaRPr>
          </a:p>
        </p:txBody>
      </p:sp>
      <p:graphicFrame>
        <p:nvGraphicFramePr>
          <p:cNvPr id="766" name="Diagramm"/>
          <p:cNvGraphicFramePr/>
          <p:nvPr/>
        </p:nvGraphicFramePr>
        <p:xfrm>
          <a:off x="90000" y="1706400"/>
          <a:ext cx="8556120" cy="2987280"/>
        </p:xfrm>
        <a:graphic>
          <a:graphicData uri="http://schemas.openxmlformats.org/drawingml/2006/chart">
            <c:chart xmlns:c="http://schemas.openxmlformats.org/drawingml/2006/chart" xmlns:r="http://schemas.openxmlformats.org/officeDocument/2006/relationships" r:id="rId1"/>
          </a:graphicData>
        </a:graphic>
      </p:graphicFrame>
      <p:sp>
        <p:nvSpPr>
          <p:cNvPr id="767"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EA0EEF80-79AF-4889-BF27-F1BF655792AC}" type="datetime1">
              <a:rPr b="0" lang="de-DE" sz="1200" spc="-1" strike="noStrike">
                <a:solidFill>
                  <a:srgbClr val="3b515b"/>
                </a:solidFill>
                <a:latin typeface="TheSans UHH Regular"/>
              </a:rPr>
              <a:t>05.06.2021</a:t>
            </a:fld>
            <a:endParaRPr b="0" lang="en-US" sz="1200" spc="-1" strike="noStrike">
              <a:latin typeface="Times New Roman"/>
            </a:endParaRPr>
          </a:p>
        </p:txBody>
      </p:sp>
      <p:sp>
        <p:nvSpPr>
          <p:cNvPr id="768"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Regular"/>
              </a:rPr>
              <a:t>Thema, Name des Referenten/der Referentin</a:t>
            </a:r>
            <a:endParaRPr b="0" lang="en-US" sz="1200" spc="-1" strike="noStrike">
              <a:latin typeface="Times New Roman"/>
            </a:endParaRPr>
          </a:p>
        </p:txBody>
      </p:sp>
      <p:sp>
        <p:nvSpPr>
          <p:cNvPr id="769"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1FCB5271-633E-4993-8209-91834D7DAB83}"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0" name="CustomShape 1"/>
          <p:cNvSpPr/>
          <p:nvPr/>
        </p:nvSpPr>
        <p:spPr>
          <a:xfrm>
            <a:off x="214920" y="1203480"/>
            <a:ext cx="85334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de-DE" sz="2600" spc="-1" strike="noStrike">
                <a:solidFill>
                  <a:srgbClr val="3b515b"/>
                </a:solidFill>
                <a:latin typeface="TheSans UHH"/>
              </a:rPr>
              <a:t>Hier steht die Folien-Überschrift</a:t>
            </a:r>
            <a:endParaRPr b="0" lang="en-US" sz="2600" spc="-1" strike="noStrike">
              <a:latin typeface="Arial"/>
            </a:endParaRPr>
          </a:p>
        </p:txBody>
      </p:sp>
      <p:graphicFrame>
        <p:nvGraphicFramePr>
          <p:cNvPr id="771" name="Diagramm"/>
          <p:cNvGraphicFramePr/>
          <p:nvPr/>
        </p:nvGraphicFramePr>
        <p:xfrm>
          <a:off x="90000" y="1706400"/>
          <a:ext cx="8556120" cy="2987280"/>
        </p:xfrm>
        <a:graphic>
          <a:graphicData uri="http://schemas.openxmlformats.org/drawingml/2006/chart">
            <c:chart xmlns:c="http://schemas.openxmlformats.org/drawingml/2006/chart" xmlns:r="http://schemas.openxmlformats.org/officeDocument/2006/relationships" r:id="rId1"/>
          </a:graphicData>
        </a:graphic>
      </p:graphicFrame>
      <p:sp>
        <p:nvSpPr>
          <p:cNvPr id="772"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AB060868-99D9-496D-B1F3-7933963F3655}"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73"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74"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39B6718E-1EA9-4682-8C2A-9EB459F3C7D4}"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5" name="CustomShape 1"/>
          <p:cNvSpPr/>
          <p:nvPr/>
        </p:nvSpPr>
        <p:spPr>
          <a:xfrm>
            <a:off x="214920" y="1203480"/>
            <a:ext cx="85334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en-US" sz="2600" spc="-1" strike="noStrike">
              <a:latin typeface="Arial"/>
            </a:endParaRPr>
          </a:p>
        </p:txBody>
      </p:sp>
      <p:graphicFrame>
        <p:nvGraphicFramePr>
          <p:cNvPr id="776" name="Diagramm"/>
          <p:cNvGraphicFramePr/>
          <p:nvPr/>
        </p:nvGraphicFramePr>
        <p:xfrm>
          <a:off x="0" y="1203480"/>
          <a:ext cx="9143640" cy="3563280"/>
        </p:xfrm>
        <a:graphic>
          <a:graphicData uri="http://schemas.openxmlformats.org/drawingml/2006/chart">
            <c:chart xmlns:c="http://schemas.openxmlformats.org/drawingml/2006/chart" xmlns:r="http://schemas.openxmlformats.org/officeDocument/2006/relationships" r:id="rId1"/>
          </a:graphicData>
        </a:graphic>
      </p:graphicFrame>
      <p:sp>
        <p:nvSpPr>
          <p:cNvPr id="777" name="TextShape 2"/>
          <p:cNvSpPr txBox="1"/>
          <p:nvPr/>
        </p:nvSpPr>
        <p:spPr>
          <a:xfrm>
            <a:off x="326520" y="4767120"/>
            <a:ext cx="2133360" cy="273600"/>
          </a:xfrm>
          <a:prstGeom prst="rect">
            <a:avLst/>
          </a:prstGeom>
          <a:noFill/>
          <a:ln>
            <a:noFill/>
          </a:ln>
        </p:spPr>
        <p:txBody>
          <a:bodyPr lIns="0" rIns="90000" anchor="ctr">
            <a:noAutofit/>
          </a:bodyPr>
          <a:p>
            <a:pPr>
              <a:lnSpc>
                <a:spcPct val="100000"/>
              </a:lnSpc>
            </a:pPr>
            <a:fld id="{0F4B5067-41D6-4A3A-8BF9-990EBA5CEF03}"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78"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79"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3B708AFC-BB0A-452E-8271-4FCBEE59CEA0}"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0"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81" name="Diagramm"/>
          <p:cNvGraphicFramePr/>
          <p:nvPr/>
        </p:nvGraphicFramePr>
        <p:xfrm>
          <a:off x="214920" y="1707480"/>
          <a:ext cx="8928720" cy="3127680"/>
        </p:xfrm>
        <a:graphic>
          <a:graphicData uri="http://schemas.openxmlformats.org/drawingml/2006/chart">
            <c:chart xmlns:c="http://schemas.openxmlformats.org/drawingml/2006/chart" xmlns:r="http://schemas.openxmlformats.org/officeDocument/2006/relationships" r:id="rId1"/>
          </a:graphicData>
        </a:graphic>
      </p:graphicFrame>
      <p:sp>
        <p:nvSpPr>
          <p:cNvPr id="782"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9287BD60-33DB-455D-8C8A-93621676C22E}"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83"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84"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13746342-06FC-4ACB-AA54-DFBC6DC14AEC}"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5"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86" name="Diagramm"/>
          <p:cNvGraphicFramePr/>
          <p:nvPr/>
        </p:nvGraphicFramePr>
        <p:xfrm>
          <a:off x="214920" y="1707480"/>
          <a:ext cx="8928720" cy="3127680"/>
        </p:xfrm>
        <a:graphic>
          <a:graphicData uri="http://schemas.openxmlformats.org/drawingml/2006/chart">
            <c:chart xmlns:c="http://schemas.openxmlformats.org/drawingml/2006/chart" xmlns:r="http://schemas.openxmlformats.org/officeDocument/2006/relationships" r:id="rId1"/>
          </a:graphicData>
        </a:graphic>
      </p:graphicFrame>
      <p:sp>
        <p:nvSpPr>
          <p:cNvPr id="787"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51C21008-3DFE-4ECA-A3D9-378740E2C078}"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88"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89"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599D583B-2B41-4FD9-8957-809B9CAAD4C7}"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0"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91" name="Diagramm"/>
          <p:cNvGraphicFramePr/>
          <p:nvPr/>
        </p:nvGraphicFramePr>
        <p:xfrm>
          <a:off x="214920" y="1491480"/>
          <a:ext cx="8928720" cy="3111840"/>
        </p:xfrm>
        <a:graphic>
          <a:graphicData uri="http://schemas.openxmlformats.org/drawingml/2006/chart">
            <c:chart xmlns:c="http://schemas.openxmlformats.org/drawingml/2006/chart" xmlns:r="http://schemas.openxmlformats.org/officeDocument/2006/relationships" r:id="rId1"/>
          </a:graphicData>
        </a:graphic>
      </p:graphicFrame>
      <p:sp>
        <p:nvSpPr>
          <p:cNvPr id="792"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2D4DAE23-2556-4AC0-8930-62F705F45DBF}"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93"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94"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3AF3D00B-C251-4EF4-BC3B-6BA6E403F205}"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5"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796" name="Diagramm"/>
          <p:cNvGraphicFramePr/>
          <p:nvPr/>
        </p:nvGraphicFramePr>
        <p:xfrm>
          <a:off x="214920" y="1347480"/>
          <a:ext cx="8928720" cy="3255840"/>
        </p:xfrm>
        <a:graphic>
          <a:graphicData uri="http://schemas.openxmlformats.org/drawingml/2006/chart">
            <c:chart xmlns:c="http://schemas.openxmlformats.org/drawingml/2006/chart" xmlns:r="http://schemas.openxmlformats.org/officeDocument/2006/relationships" r:id="rId1"/>
          </a:graphicData>
        </a:graphic>
      </p:graphicFrame>
      <p:sp>
        <p:nvSpPr>
          <p:cNvPr id="797"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91AEAA83-93C8-46DA-ABBF-5F3C46041FFD}"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98"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99"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8582BDB0-3FB2-4E37-8D00-D9B77BBA98A4}"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0"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801" name="Diagramm"/>
          <p:cNvGraphicFramePr/>
          <p:nvPr/>
        </p:nvGraphicFramePr>
        <p:xfrm>
          <a:off x="0" y="1347480"/>
          <a:ext cx="9192240" cy="3312000"/>
        </p:xfrm>
        <a:graphic>
          <a:graphicData uri="http://schemas.openxmlformats.org/drawingml/2006/chart">
            <c:chart xmlns:c="http://schemas.openxmlformats.org/drawingml/2006/chart" xmlns:r="http://schemas.openxmlformats.org/officeDocument/2006/relationships" r:id="rId1"/>
          </a:graphicData>
        </a:graphic>
      </p:graphicFrame>
      <p:sp>
        <p:nvSpPr>
          <p:cNvPr id="802"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42536AC3-05C4-448B-996F-FC1AFE761CD8}"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803"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804" name="TextShape 4"/>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BD3D8CA0-6469-4A0D-AB5A-F835F32104A9}"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5"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graphicFrame>
        <p:nvGraphicFramePr>
          <p:cNvPr id="806" name="Diagramm"/>
          <p:cNvGraphicFramePr/>
          <p:nvPr/>
        </p:nvGraphicFramePr>
        <p:xfrm>
          <a:off x="0" y="1203480"/>
          <a:ext cx="9192240" cy="3456000"/>
        </p:xfrm>
        <a:graphic>
          <a:graphicData uri="http://schemas.openxmlformats.org/drawingml/2006/chart">
            <c:chart xmlns:c="http://schemas.openxmlformats.org/drawingml/2006/chart" xmlns:r="http://schemas.openxmlformats.org/officeDocument/2006/relationships" r:id="rId1"/>
          </a:graphicData>
        </a:graphic>
      </p:graphicFrame>
      <p:sp>
        <p:nvSpPr>
          <p:cNvPr id="807" name="TextShape 2"/>
          <p:cNvSpPr txBox="1"/>
          <p:nvPr/>
        </p:nvSpPr>
        <p:spPr>
          <a:xfrm>
            <a:off x="324000" y="4767120"/>
            <a:ext cx="2133360" cy="273600"/>
          </a:xfrm>
          <a:prstGeom prst="rect">
            <a:avLst/>
          </a:prstGeom>
          <a:noFill/>
          <a:ln>
            <a:noFill/>
          </a:ln>
        </p:spPr>
        <p:txBody>
          <a:bodyPr lIns="0" rIns="90000" anchor="ctr">
            <a:noAutofit/>
          </a:bodyPr>
          <a:p>
            <a:pPr>
              <a:lnSpc>
                <a:spcPct val="100000"/>
              </a:lnSpc>
            </a:pPr>
            <a:fld id="{C7956E82-A2F9-49FE-A853-4BBA241DEBA3}"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808" name="TextShape 3"/>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809" name="TextShape 4"/>
          <p:cNvSpPr txBox="1"/>
          <p:nvPr/>
        </p:nvSpPr>
        <p:spPr>
          <a:xfrm>
            <a:off x="6613200" y="4767120"/>
            <a:ext cx="2133360" cy="273600"/>
          </a:xfrm>
          <a:prstGeom prst="rect">
            <a:avLst/>
          </a:prstGeom>
          <a:noFill/>
          <a:ln>
            <a:noFill/>
          </a:ln>
        </p:spPr>
        <p:txBody>
          <a:bodyPr rIns="0" tIns="46800" anchor="ctr">
            <a:noAutofit/>
          </a:bodyPr>
          <a:p>
            <a:pPr algn="r">
              <a:lnSpc>
                <a:spcPct val="100000"/>
              </a:lnSpc>
            </a:pPr>
            <a:fld id="{6C701CCD-025B-49F1-9728-16B0562F6564}"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8" name="TextShape 1"/>
          <p:cNvSpPr txBox="1"/>
          <p:nvPr/>
        </p:nvSpPr>
        <p:spPr>
          <a:xfrm>
            <a:off x="250920" y="3579840"/>
            <a:ext cx="4680720" cy="37044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689" name="TextShape 2"/>
          <p:cNvSpPr txBox="1"/>
          <p:nvPr/>
        </p:nvSpPr>
        <p:spPr>
          <a:xfrm>
            <a:off x="25164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0" name="CustomShape 1"/>
          <p:cNvSpPr/>
          <p:nvPr/>
        </p:nvSpPr>
        <p:spPr>
          <a:xfrm>
            <a:off x="214920" y="1203480"/>
            <a:ext cx="85334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en-US" sz="2600" spc="-1" strike="noStrike">
              <a:latin typeface="Arial"/>
            </a:endParaRPr>
          </a:p>
        </p:txBody>
      </p:sp>
      <p:sp>
        <p:nvSpPr>
          <p:cNvPr id="811" name="CustomShape 2"/>
          <p:cNvSpPr/>
          <p:nvPr/>
        </p:nvSpPr>
        <p:spPr>
          <a:xfrm>
            <a:off x="399960" y="4383000"/>
            <a:ext cx="17560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1</a:t>
            </a:r>
            <a:endParaRPr b="0" lang="en-US" sz="1200" spc="-1" strike="noStrike">
              <a:latin typeface="Arial"/>
            </a:endParaRPr>
          </a:p>
        </p:txBody>
      </p:sp>
      <p:sp>
        <p:nvSpPr>
          <p:cNvPr id="812" name="CustomShape 3"/>
          <p:cNvSpPr/>
          <p:nvPr/>
        </p:nvSpPr>
        <p:spPr>
          <a:xfrm>
            <a:off x="323640" y="1931040"/>
            <a:ext cx="1909440" cy="2417040"/>
          </a:xfrm>
          <a:prstGeom prst="rect">
            <a:avLst/>
          </a:prstGeom>
          <a:solidFill>
            <a:srgbClr val="3b515b"/>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a:rPr>
              <a:t>Erste Hierarchie</a:t>
            </a:r>
            <a:endParaRPr b="0" lang="en-US" sz="1400" spc="-1" strike="noStrike">
              <a:latin typeface="Arial"/>
            </a:endParaRPr>
          </a:p>
        </p:txBody>
      </p:sp>
      <p:sp>
        <p:nvSpPr>
          <p:cNvPr id="813" name="CustomShape 4"/>
          <p:cNvSpPr/>
          <p:nvPr/>
        </p:nvSpPr>
        <p:spPr>
          <a:xfrm flipV="1">
            <a:off x="2233080" y="2496600"/>
            <a:ext cx="321480" cy="64296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14" name="CustomShape 5"/>
          <p:cNvSpPr/>
          <p:nvPr/>
        </p:nvSpPr>
        <p:spPr>
          <a:xfrm>
            <a:off x="2233080" y="3139920"/>
            <a:ext cx="321480" cy="64116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15" name="CustomShape 6"/>
          <p:cNvSpPr/>
          <p:nvPr/>
        </p:nvSpPr>
        <p:spPr>
          <a:xfrm>
            <a:off x="2787120" y="4383000"/>
            <a:ext cx="15418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2</a:t>
            </a:r>
            <a:endParaRPr b="0" lang="en-US" sz="1200" spc="-1" strike="noStrike">
              <a:latin typeface="Arial"/>
            </a:endParaRPr>
          </a:p>
        </p:txBody>
      </p:sp>
      <p:sp>
        <p:nvSpPr>
          <p:cNvPr id="816" name="CustomShape 7"/>
          <p:cNvSpPr/>
          <p:nvPr/>
        </p:nvSpPr>
        <p:spPr>
          <a:xfrm>
            <a:off x="2555280" y="1929240"/>
            <a:ext cx="1916280" cy="1134000"/>
          </a:xfrm>
          <a:prstGeom prst="rect">
            <a:avLst/>
          </a:prstGeom>
          <a:solidFill>
            <a:srgbClr val="009cd1"/>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Regular"/>
              </a:rPr>
              <a:t>Zweite Hierarchie</a:t>
            </a:r>
            <a:endParaRPr b="0" lang="en-US" sz="1400" spc="-1" strike="noStrike">
              <a:latin typeface="Arial"/>
            </a:endParaRPr>
          </a:p>
        </p:txBody>
      </p:sp>
      <p:sp>
        <p:nvSpPr>
          <p:cNvPr id="817" name="CustomShape 8"/>
          <p:cNvSpPr/>
          <p:nvPr/>
        </p:nvSpPr>
        <p:spPr>
          <a:xfrm>
            <a:off x="2555280" y="3214080"/>
            <a:ext cx="1916280" cy="1134000"/>
          </a:xfrm>
          <a:prstGeom prst="rect">
            <a:avLst/>
          </a:prstGeom>
          <a:solidFill>
            <a:srgbClr val="009cd1"/>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Regular"/>
              </a:rPr>
              <a:t>Zweite Hierarchie</a:t>
            </a:r>
            <a:endParaRPr b="0" lang="en-US" sz="1400" spc="-1" strike="noStrike">
              <a:latin typeface="Arial"/>
            </a:endParaRPr>
          </a:p>
        </p:txBody>
      </p:sp>
      <p:sp>
        <p:nvSpPr>
          <p:cNvPr id="818" name="CustomShape 9"/>
          <p:cNvSpPr/>
          <p:nvPr/>
        </p:nvSpPr>
        <p:spPr>
          <a:xfrm flipV="1">
            <a:off x="4471920" y="2185200"/>
            <a:ext cx="321480" cy="30924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19" name="CustomShape 10"/>
          <p:cNvSpPr/>
          <p:nvPr/>
        </p:nvSpPr>
        <p:spPr>
          <a:xfrm>
            <a:off x="4471920" y="2496600"/>
            <a:ext cx="321480" cy="31248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20" name="CustomShape 11"/>
          <p:cNvSpPr/>
          <p:nvPr/>
        </p:nvSpPr>
        <p:spPr>
          <a:xfrm flipV="1">
            <a:off x="4471920" y="3463920"/>
            <a:ext cx="321480" cy="3168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21" name="CustomShape 12"/>
          <p:cNvSpPr/>
          <p:nvPr/>
        </p:nvSpPr>
        <p:spPr>
          <a:xfrm>
            <a:off x="4471920" y="3781440"/>
            <a:ext cx="321480" cy="3168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22" name="CustomShape 13"/>
          <p:cNvSpPr/>
          <p:nvPr/>
        </p:nvSpPr>
        <p:spPr>
          <a:xfrm>
            <a:off x="5036400" y="4383000"/>
            <a:ext cx="15418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3</a:t>
            </a:r>
            <a:endParaRPr b="0" lang="en-US" sz="1200" spc="-1" strike="noStrike">
              <a:latin typeface="Arial"/>
            </a:endParaRPr>
          </a:p>
        </p:txBody>
      </p:sp>
      <p:sp>
        <p:nvSpPr>
          <p:cNvPr id="823" name="CustomShape 14"/>
          <p:cNvSpPr/>
          <p:nvPr/>
        </p:nvSpPr>
        <p:spPr>
          <a:xfrm>
            <a:off x="4793760" y="1936800"/>
            <a:ext cx="1848240" cy="499320"/>
          </a:xfrm>
          <a:prstGeom prst="rect">
            <a:avLst/>
          </a:prstGeom>
          <a:solidFill>
            <a:srgbClr val="9da8ad">
              <a:alpha val="50000"/>
            </a:srgbClr>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24" name="CustomShape 15"/>
          <p:cNvSpPr/>
          <p:nvPr/>
        </p:nvSpPr>
        <p:spPr>
          <a:xfrm>
            <a:off x="4793760" y="2559240"/>
            <a:ext cx="1848240" cy="499320"/>
          </a:xfrm>
          <a:prstGeom prst="rect">
            <a:avLst/>
          </a:prstGeom>
          <a:solidFill>
            <a:srgbClr val="9da8ad">
              <a:alpha val="50000"/>
            </a:srgbClr>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25" name="CustomShape 16"/>
          <p:cNvSpPr/>
          <p:nvPr/>
        </p:nvSpPr>
        <p:spPr>
          <a:xfrm>
            <a:off x="4793760" y="3214080"/>
            <a:ext cx="1848240" cy="499320"/>
          </a:xfrm>
          <a:prstGeom prst="rect">
            <a:avLst/>
          </a:prstGeom>
          <a:solidFill>
            <a:srgbClr val="9da8ad">
              <a:alpha val="50000"/>
            </a:srgbClr>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26" name="CustomShape 17"/>
          <p:cNvSpPr/>
          <p:nvPr/>
        </p:nvSpPr>
        <p:spPr>
          <a:xfrm>
            <a:off x="4793760" y="3848760"/>
            <a:ext cx="1848240" cy="499320"/>
          </a:xfrm>
          <a:prstGeom prst="rect">
            <a:avLst/>
          </a:prstGeom>
          <a:solidFill>
            <a:srgbClr val="9da8ad">
              <a:alpha val="50000"/>
            </a:srgbClr>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27" name="CustomShape 18"/>
          <p:cNvSpPr/>
          <p:nvPr/>
        </p:nvSpPr>
        <p:spPr>
          <a:xfrm>
            <a:off x="6642360" y="4098600"/>
            <a:ext cx="321480" cy="360"/>
          </a:xfrm>
          <a:custGeom>
            <a:avLst/>
            <a:gdLst/>
            <a:ahLst/>
            <a:rect l="l" t="t" r="r" b="b"/>
            <a:pathLst>
              <a:path w="21600" h="21600">
                <a:moveTo>
                  <a:pt x="0" y="0"/>
                </a:moveTo>
                <a:lnTo>
                  <a:pt x="21600" y="21600"/>
                </a:lnTo>
              </a:path>
            </a:pathLst>
          </a:custGeom>
          <a:noFill/>
          <a:ln w="25560">
            <a:solidFill>
              <a:srgbClr val="3b515b"/>
            </a:solidFill>
            <a:miter/>
            <a:tailEnd len="med" type="triangle" w="lg"/>
          </a:ln>
          <a:effectLst>
            <a:outerShdw dist="20160" dir="5400000">
              <a:srgbClr val="000000">
                <a:alpha val="38000"/>
              </a:srgbClr>
            </a:outerShdw>
          </a:effectLst>
        </p:spPr>
        <p:style>
          <a:lnRef idx="0"/>
          <a:fillRef idx="0"/>
          <a:effectRef idx="0"/>
          <a:fontRef idx="minor"/>
        </p:style>
      </p:sp>
      <p:sp>
        <p:nvSpPr>
          <p:cNvPr id="828" name="CustomShape 19"/>
          <p:cNvSpPr/>
          <p:nvPr/>
        </p:nvSpPr>
        <p:spPr>
          <a:xfrm>
            <a:off x="7205400" y="4383000"/>
            <a:ext cx="156960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4</a:t>
            </a:r>
            <a:endParaRPr b="0" lang="en-US" sz="1200" spc="-1" strike="noStrike">
              <a:latin typeface="Arial"/>
            </a:endParaRPr>
          </a:p>
        </p:txBody>
      </p:sp>
      <p:sp>
        <p:nvSpPr>
          <p:cNvPr id="829" name="CustomShape 20"/>
          <p:cNvSpPr/>
          <p:nvPr/>
        </p:nvSpPr>
        <p:spPr>
          <a:xfrm>
            <a:off x="6964200" y="3848760"/>
            <a:ext cx="1783800" cy="499320"/>
          </a:xfrm>
          <a:prstGeom prst="rect">
            <a:avLst/>
          </a:prstGeom>
          <a:solidFill>
            <a:srgbClr val="7fcde8">
              <a:alpha val="50000"/>
            </a:srgbClr>
          </a:solidFill>
          <a:ln w="255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Vierte Hierarchie</a:t>
            </a:r>
            <a:endParaRPr b="0" lang="en-US" sz="1400" spc="-1" strike="noStrike">
              <a:latin typeface="Arial"/>
            </a:endParaRPr>
          </a:p>
        </p:txBody>
      </p:sp>
      <p:sp>
        <p:nvSpPr>
          <p:cNvPr id="830" name="TextShape 21"/>
          <p:cNvSpPr txBox="1"/>
          <p:nvPr/>
        </p:nvSpPr>
        <p:spPr>
          <a:xfrm>
            <a:off x="324000" y="4767120"/>
            <a:ext cx="2133360" cy="273600"/>
          </a:xfrm>
          <a:prstGeom prst="rect">
            <a:avLst/>
          </a:prstGeom>
          <a:noFill/>
          <a:ln>
            <a:noFill/>
          </a:ln>
        </p:spPr>
        <p:txBody>
          <a:bodyPr lIns="0" rIns="90000" anchor="ctr">
            <a:noAutofit/>
          </a:bodyPr>
          <a:p>
            <a:pPr>
              <a:lnSpc>
                <a:spcPct val="100000"/>
              </a:lnSpc>
            </a:pPr>
            <a:fld id="{21E7D956-CB60-43F9-AF41-D303A22E1F60}"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831" name="TextShape 22"/>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832" name="TextShape 23"/>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0E834551-F9B2-4532-A627-E050B7158C6D}"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33" name="Group 1"/>
          <p:cNvGrpSpPr/>
          <p:nvPr/>
        </p:nvGrpSpPr>
        <p:grpSpPr>
          <a:xfrm>
            <a:off x="0" y="0"/>
            <a:ext cx="9144000" cy="1259280"/>
            <a:chOff x="0" y="0"/>
            <a:chExt cx="9144000" cy="1259280"/>
          </a:xfrm>
        </p:grpSpPr>
        <p:sp>
          <p:nvSpPr>
            <p:cNvPr id="834" name="CustomShape 2"/>
            <p:cNvSpPr/>
            <p:nvPr/>
          </p:nvSpPr>
          <p:spPr>
            <a:xfrm>
              <a:off x="0" y="11880"/>
              <a:ext cx="9143640" cy="1247400"/>
            </a:xfrm>
            <a:prstGeom prst="rect">
              <a:avLst/>
            </a:prstGeom>
            <a:solidFill>
              <a:srgbClr val="ffffff"/>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800" spc="-1" strike="noStrike">
                  <a:solidFill>
                    <a:srgbClr val="ffffff"/>
                  </a:solidFill>
                  <a:latin typeface="TheSans UHH"/>
                </a:rPr>
                <a:t> </a:t>
              </a:r>
              <a:endParaRPr b="0" lang="en-US" sz="1800" spc="-1" strike="noStrike">
                <a:latin typeface="Arial"/>
              </a:endParaRPr>
            </a:p>
          </p:txBody>
        </p:sp>
        <p:sp>
          <p:nvSpPr>
            <p:cNvPr id="835" name="Line 3"/>
            <p:cNvSpPr/>
            <p:nvPr/>
          </p:nvSpPr>
          <p:spPr>
            <a:xfrm>
              <a:off x="0" y="699480"/>
              <a:ext cx="9144000" cy="0"/>
            </a:xfrm>
            <a:prstGeom prst="line">
              <a:avLst/>
            </a:prstGeom>
            <a:ln w="25560">
              <a:solidFill>
                <a:srgbClr val="009cd1"/>
              </a:solidFill>
              <a:round/>
            </a:ln>
          </p:spPr>
          <p:style>
            <a:lnRef idx="0"/>
            <a:fillRef idx="0"/>
            <a:effectRef idx="0"/>
            <a:fontRef idx="minor"/>
          </p:style>
        </p:sp>
        <p:pic>
          <p:nvPicPr>
            <p:cNvPr id="836"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1"/>
            <a:stretch/>
          </p:blipFill>
          <p:spPr>
            <a:xfrm>
              <a:off x="0" y="0"/>
              <a:ext cx="1475280" cy="683640"/>
            </a:xfrm>
            <a:prstGeom prst="rect">
              <a:avLst/>
            </a:prstGeom>
            <a:ln>
              <a:noFill/>
            </a:ln>
          </p:spPr>
        </p:pic>
      </p:grpSp>
      <p:sp>
        <p:nvSpPr>
          <p:cNvPr id="837" name="CustomShape 4"/>
          <p:cNvSpPr/>
          <p:nvPr/>
        </p:nvSpPr>
        <p:spPr>
          <a:xfrm>
            <a:off x="2337120" y="212400"/>
            <a:ext cx="64832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en-US" sz="2600" spc="-1" strike="noStrike">
              <a:latin typeface="Arial"/>
            </a:endParaRPr>
          </a:p>
        </p:txBody>
      </p:sp>
      <p:sp>
        <p:nvSpPr>
          <p:cNvPr id="838" name="CustomShape 5"/>
          <p:cNvSpPr/>
          <p:nvPr/>
        </p:nvSpPr>
        <p:spPr>
          <a:xfrm>
            <a:off x="250920" y="4680000"/>
            <a:ext cx="184284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1</a:t>
            </a:r>
            <a:endParaRPr b="0" lang="en-US" sz="1200" spc="-1" strike="noStrike">
              <a:latin typeface="Arial"/>
            </a:endParaRPr>
          </a:p>
        </p:txBody>
      </p:sp>
      <p:sp>
        <p:nvSpPr>
          <p:cNvPr id="839" name="CustomShape 6"/>
          <p:cNvSpPr/>
          <p:nvPr/>
        </p:nvSpPr>
        <p:spPr>
          <a:xfrm>
            <a:off x="251640" y="987480"/>
            <a:ext cx="1894320" cy="3576240"/>
          </a:xfrm>
          <a:prstGeom prst="rect">
            <a:avLst/>
          </a:prstGeom>
          <a:solidFill>
            <a:srgbClr val="3b515b"/>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a:rPr>
              <a:t>Erste Hierarchie</a:t>
            </a:r>
            <a:endParaRPr b="0" lang="en-US" sz="1400" spc="-1" strike="noStrike">
              <a:latin typeface="Arial"/>
            </a:endParaRPr>
          </a:p>
        </p:txBody>
      </p:sp>
      <p:sp>
        <p:nvSpPr>
          <p:cNvPr id="840" name="CustomShape 7"/>
          <p:cNvSpPr/>
          <p:nvPr/>
        </p:nvSpPr>
        <p:spPr>
          <a:xfrm flipH="1" flipV="1" rot="5400000">
            <a:off x="1792440" y="2152080"/>
            <a:ext cx="919440" cy="315360"/>
          </a:xfrm>
          <a:prstGeom prst="bentConnector2">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1" name="CustomShape 8"/>
          <p:cNvSpPr/>
          <p:nvPr/>
        </p:nvSpPr>
        <p:spPr>
          <a:xfrm flipH="1" rot="16200000">
            <a:off x="1777680" y="3086640"/>
            <a:ext cx="948960" cy="315360"/>
          </a:xfrm>
          <a:prstGeom prst="bentConnector2">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2" name="CustomShape 9"/>
          <p:cNvSpPr/>
          <p:nvPr/>
        </p:nvSpPr>
        <p:spPr>
          <a:xfrm>
            <a:off x="2416680" y="4680000"/>
            <a:ext cx="208944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2</a:t>
            </a:r>
            <a:endParaRPr b="0" lang="en-US" sz="1200" spc="-1" strike="noStrike">
              <a:latin typeface="Arial"/>
            </a:endParaRPr>
          </a:p>
        </p:txBody>
      </p:sp>
      <p:sp>
        <p:nvSpPr>
          <p:cNvPr id="843" name="CustomShape 10"/>
          <p:cNvSpPr/>
          <p:nvPr/>
        </p:nvSpPr>
        <p:spPr>
          <a:xfrm>
            <a:off x="2409840" y="1010880"/>
            <a:ext cx="2096640" cy="1677960"/>
          </a:xfrm>
          <a:prstGeom prst="rect">
            <a:avLst/>
          </a:prstGeom>
          <a:solidFill>
            <a:srgbClr val="009cd1"/>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Regular"/>
              </a:rPr>
              <a:t>Zweite Hierarchie</a:t>
            </a:r>
            <a:endParaRPr b="0" lang="en-US" sz="1400" spc="-1" strike="noStrike">
              <a:latin typeface="Arial"/>
            </a:endParaRPr>
          </a:p>
        </p:txBody>
      </p:sp>
      <p:sp>
        <p:nvSpPr>
          <p:cNvPr id="844" name="CustomShape 11"/>
          <p:cNvSpPr/>
          <p:nvPr/>
        </p:nvSpPr>
        <p:spPr>
          <a:xfrm>
            <a:off x="2409840" y="2879640"/>
            <a:ext cx="2096640" cy="1677960"/>
          </a:xfrm>
          <a:prstGeom prst="rect">
            <a:avLst/>
          </a:prstGeom>
          <a:solidFill>
            <a:srgbClr val="009cd1"/>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ffffff"/>
                </a:solidFill>
                <a:latin typeface="TheSans UHH Regular"/>
              </a:rPr>
              <a:t>Zweite Hierarchie</a:t>
            </a:r>
            <a:endParaRPr b="0" lang="en-US" sz="1400" spc="-1" strike="noStrike">
              <a:latin typeface="Arial"/>
            </a:endParaRPr>
          </a:p>
        </p:txBody>
      </p:sp>
      <p:sp>
        <p:nvSpPr>
          <p:cNvPr id="845" name="CustomShape 12"/>
          <p:cNvSpPr/>
          <p:nvPr/>
        </p:nvSpPr>
        <p:spPr>
          <a:xfrm flipV="1">
            <a:off x="4506480" y="1398240"/>
            <a:ext cx="291600" cy="45072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6" name="CustomShape 13"/>
          <p:cNvSpPr/>
          <p:nvPr/>
        </p:nvSpPr>
        <p:spPr>
          <a:xfrm>
            <a:off x="4506480" y="1850040"/>
            <a:ext cx="291600" cy="46908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7" name="CustomShape 14"/>
          <p:cNvSpPr/>
          <p:nvPr/>
        </p:nvSpPr>
        <p:spPr>
          <a:xfrm flipV="1">
            <a:off x="4506480" y="3252960"/>
            <a:ext cx="291600" cy="46584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8" name="CustomShape 15"/>
          <p:cNvSpPr/>
          <p:nvPr/>
        </p:nvSpPr>
        <p:spPr>
          <a:xfrm>
            <a:off x="4506480" y="3718800"/>
            <a:ext cx="291600" cy="469080"/>
          </a:xfrm>
          <a:prstGeom prst="bentConnector3">
            <a:avLst>
              <a:gd name="adj1" fmla="val 50001"/>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49" name="CustomShape 16"/>
          <p:cNvSpPr/>
          <p:nvPr/>
        </p:nvSpPr>
        <p:spPr>
          <a:xfrm>
            <a:off x="4798440" y="4680000"/>
            <a:ext cx="189432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3</a:t>
            </a:r>
            <a:endParaRPr b="0" lang="en-US" sz="1200" spc="-1" strike="noStrike">
              <a:latin typeface="Arial"/>
            </a:endParaRPr>
          </a:p>
        </p:txBody>
      </p:sp>
      <p:sp>
        <p:nvSpPr>
          <p:cNvPr id="850" name="CustomShape 17"/>
          <p:cNvSpPr/>
          <p:nvPr/>
        </p:nvSpPr>
        <p:spPr>
          <a:xfrm>
            <a:off x="4798440" y="1029240"/>
            <a:ext cx="1901160" cy="739080"/>
          </a:xfrm>
          <a:prstGeom prst="rect">
            <a:avLst/>
          </a:prstGeom>
          <a:solidFill>
            <a:srgbClr val="9da8ad">
              <a:alpha val="50000"/>
            </a:srgbClr>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51" name="CustomShape 18"/>
          <p:cNvSpPr/>
          <p:nvPr/>
        </p:nvSpPr>
        <p:spPr>
          <a:xfrm>
            <a:off x="4798440" y="1949760"/>
            <a:ext cx="1901160" cy="739080"/>
          </a:xfrm>
          <a:prstGeom prst="rect">
            <a:avLst/>
          </a:prstGeom>
          <a:solidFill>
            <a:srgbClr val="9da8ad">
              <a:alpha val="50000"/>
            </a:srgbClr>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52" name="CustomShape 19"/>
          <p:cNvSpPr/>
          <p:nvPr/>
        </p:nvSpPr>
        <p:spPr>
          <a:xfrm>
            <a:off x="4798440" y="2883240"/>
            <a:ext cx="1901160" cy="739080"/>
          </a:xfrm>
          <a:prstGeom prst="rect">
            <a:avLst/>
          </a:prstGeom>
          <a:solidFill>
            <a:srgbClr val="9da8ad">
              <a:alpha val="50000"/>
            </a:srgbClr>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53" name="CustomShape 20"/>
          <p:cNvSpPr/>
          <p:nvPr/>
        </p:nvSpPr>
        <p:spPr>
          <a:xfrm>
            <a:off x="4798440" y="3818520"/>
            <a:ext cx="1901160" cy="739080"/>
          </a:xfrm>
          <a:prstGeom prst="rect">
            <a:avLst/>
          </a:prstGeom>
          <a:solidFill>
            <a:srgbClr val="9da8ad">
              <a:alpha val="50000"/>
            </a:srgbClr>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Dritte Hierarchie</a:t>
            </a:r>
            <a:endParaRPr b="0" lang="en-US" sz="1400" spc="-1" strike="noStrike">
              <a:latin typeface="Arial"/>
            </a:endParaRPr>
          </a:p>
        </p:txBody>
      </p:sp>
      <p:sp>
        <p:nvSpPr>
          <p:cNvPr id="854" name="CustomShape 21"/>
          <p:cNvSpPr/>
          <p:nvPr/>
        </p:nvSpPr>
        <p:spPr>
          <a:xfrm>
            <a:off x="6699960" y="4188240"/>
            <a:ext cx="291600" cy="360"/>
          </a:xfrm>
          <a:custGeom>
            <a:avLst/>
            <a:gdLst/>
            <a:ahLst/>
            <a:rect l="l" t="t" r="r" b="b"/>
            <a:pathLst>
              <a:path w="21600" h="21600">
                <a:moveTo>
                  <a:pt x="0" y="0"/>
                </a:moveTo>
                <a:lnTo>
                  <a:pt x="21600" y="21600"/>
                </a:lnTo>
              </a:path>
            </a:pathLst>
          </a:custGeom>
          <a:noFill/>
          <a:ln w="25560">
            <a:solidFill>
              <a:srgbClr val="3b515b"/>
            </a:solidFill>
            <a:miter/>
            <a:tailEnd len="med" type="triangle" w="lg"/>
          </a:ln>
          <a:effectLst>
            <a:outerShdw dist="20160" dir="5400000">
              <a:srgbClr val="000000">
                <a:alpha val="38000"/>
              </a:srgbClr>
            </a:outerShdw>
          </a:effectLst>
        </p:spPr>
        <p:style>
          <a:lnRef idx="0"/>
          <a:fillRef idx="0"/>
          <a:effectRef idx="0"/>
          <a:fontRef idx="minor"/>
        </p:style>
      </p:sp>
      <p:sp>
        <p:nvSpPr>
          <p:cNvPr id="855" name="CustomShape 22"/>
          <p:cNvSpPr/>
          <p:nvPr/>
        </p:nvSpPr>
        <p:spPr>
          <a:xfrm>
            <a:off x="6991920" y="4680000"/>
            <a:ext cx="190116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4</a:t>
            </a:r>
            <a:endParaRPr b="0" lang="en-US" sz="1200" spc="-1" strike="noStrike">
              <a:latin typeface="Arial"/>
            </a:endParaRPr>
          </a:p>
        </p:txBody>
      </p:sp>
      <p:sp>
        <p:nvSpPr>
          <p:cNvPr id="856" name="CustomShape 23"/>
          <p:cNvSpPr/>
          <p:nvPr/>
        </p:nvSpPr>
        <p:spPr>
          <a:xfrm>
            <a:off x="6991920" y="3818520"/>
            <a:ext cx="1901160" cy="739080"/>
          </a:xfrm>
          <a:prstGeom prst="rect">
            <a:avLst/>
          </a:prstGeom>
          <a:solidFill>
            <a:srgbClr val="7fcde8">
              <a:alpha val="50000"/>
            </a:srgbClr>
          </a:solidFill>
          <a:ln w="9360">
            <a:noFill/>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000000"/>
                </a:solidFill>
                <a:latin typeface="TheSans UHH Regular"/>
              </a:rPr>
              <a:t>Vierte Hierarchie</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7" name="CustomShape 1"/>
          <p:cNvSpPr/>
          <p:nvPr/>
        </p:nvSpPr>
        <p:spPr>
          <a:xfrm>
            <a:off x="214920" y="1203480"/>
            <a:ext cx="85334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en-US" sz="2600" spc="-1" strike="noStrike">
              <a:latin typeface="Arial"/>
            </a:endParaRPr>
          </a:p>
        </p:txBody>
      </p:sp>
      <p:sp>
        <p:nvSpPr>
          <p:cNvPr id="858" name="CustomShape 2"/>
          <p:cNvSpPr/>
          <p:nvPr/>
        </p:nvSpPr>
        <p:spPr>
          <a:xfrm>
            <a:off x="399960" y="4383000"/>
            <a:ext cx="17560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1</a:t>
            </a:r>
            <a:endParaRPr b="0" lang="en-US" sz="1200" spc="-1" strike="noStrike">
              <a:latin typeface="Arial"/>
            </a:endParaRPr>
          </a:p>
        </p:txBody>
      </p:sp>
      <p:sp>
        <p:nvSpPr>
          <p:cNvPr id="859" name="CustomShape 3"/>
          <p:cNvSpPr/>
          <p:nvPr/>
        </p:nvSpPr>
        <p:spPr>
          <a:xfrm>
            <a:off x="323640" y="1939680"/>
            <a:ext cx="1909440" cy="2417040"/>
          </a:xfrm>
          <a:prstGeom prst="rect">
            <a:avLst/>
          </a:prstGeom>
          <a:solidFill>
            <a:srgbClr val="ffffff"/>
          </a:solidFill>
          <a:ln w="28440">
            <a:solidFill>
              <a:srgbClr val="e2001a"/>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a:rPr>
              <a:t>Erste Hierarchie</a:t>
            </a:r>
            <a:endParaRPr b="0" lang="en-US" sz="1400" spc="-1" strike="noStrike">
              <a:latin typeface="Arial"/>
            </a:endParaRPr>
          </a:p>
        </p:txBody>
      </p:sp>
      <p:sp>
        <p:nvSpPr>
          <p:cNvPr id="860" name="CustomShape 4"/>
          <p:cNvSpPr/>
          <p:nvPr/>
        </p:nvSpPr>
        <p:spPr>
          <a:xfrm flipV="1">
            <a:off x="2233080" y="2496600"/>
            <a:ext cx="321480" cy="6516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1" name="CustomShape 5"/>
          <p:cNvSpPr/>
          <p:nvPr/>
        </p:nvSpPr>
        <p:spPr>
          <a:xfrm>
            <a:off x="2233080" y="3148200"/>
            <a:ext cx="321480" cy="63288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2" name="CustomShape 6"/>
          <p:cNvSpPr/>
          <p:nvPr/>
        </p:nvSpPr>
        <p:spPr>
          <a:xfrm>
            <a:off x="2787120" y="4383000"/>
            <a:ext cx="15418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2</a:t>
            </a:r>
            <a:endParaRPr b="0" lang="en-US" sz="1200" spc="-1" strike="noStrike">
              <a:latin typeface="Arial"/>
            </a:endParaRPr>
          </a:p>
        </p:txBody>
      </p:sp>
      <p:sp>
        <p:nvSpPr>
          <p:cNvPr id="863" name="CustomShape 7"/>
          <p:cNvSpPr/>
          <p:nvPr/>
        </p:nvSpPr>
        <p:spPr>
          <a:xfrm>
            <a:off x="2555280" y="1929240"/>
            <a:ext cx="1916280" cy="1134000"/>
          </a:xfrm>
          <a:prstGeom prst="rect">
            <a:avLst/>
          </a:prstGeom>
          <a:solidFill>
            <a:srgbClr val="ffffff"/>
          </a:solidFill>
          <a:ln w="25560">
            <a:solidFill>
              <a:srgbClr val="009cd1"/>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Zweite Hierarchie</a:t>
            </a:r>
            <a:endParaRPr b="0" lang="en-US" sz="1400" spc="-1" strike="noStrike">
              <a:latin typeface="Arial"/>
            </a:endParaRPr>
          </a:p>
        </p:txBody>
      </p:sp>
      <p:sp>
        <p:nvSpPr>
          <p:cNvPr id="864" name="CustomShape 8"/>
          <p:cNvSpPr/>
          <p:nvPr/>
        </p:nvSpPr>
        <p:spPr>
          <a:xfrm>
            <a:off x="2555280" y="3214080"/>
            <a:ext cx="1916280" cy="1134000"/>
          </a:xfrm>
          <a:prstGeom prst="rect">
            <a:avLst/>
          </a:prstGeom>
          <a:noFill/>
          <a:ln w="25560">
            <a:solidFill>
              <a:srgbClr val="3b515b"/>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Zweite Hierarchie</a:t>
            </a:r>
            <a:endParaRPr b="0" lang="en-US" sz="1400" spc="-1" strike="noStrike">
              <a:latin typeface="Arial"/>
            </a:endParaRPr>
          </a:p>
        </p:txBody>
      </p:sp>
      <p:sp>
        <p:nvSpPr>
          <p:cNvPr id="865" name="CustomShape 9"/>
          <p:cNvSpPr/>
          <p:nvPr/>
        </p:nvSpPr>
        <p:spPr>
          <a:xfrm flipV="1">
            <a:off x="4471920" y="2179080"/>
            <a:ext cx="321480" cy="3168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6" name="CustomShape 10"/>
          <p:cNvSpPr/>
          <p:nvPr/>
        </p:nvSpPr>
        <p:spPr>
          <a:xfrm>
            <a:off x="4471920" y="2496600"/>
            <a:ext cx="321480" cy="31248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7" name="CustomShape 11"/>
          <p:cNvSpPr/>
          <p:nvPr/>
        </p:nvSpPr>
        <p:spPr>
          <a:xfrm flipV="1">
            <a:off x="4471920" y="3460680"/>
            <a:ext cx="321480" cy="3204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8" name="CustomShape 12"/>
          <p:cNvSpPr/>
          <p:nvPr/>
        </p:nvSpPr>
        <p:spPr>
          <a:xfrm>
            <a:off x="4471920" y="3781440"/>
            <a:ext cx="321480" cy="31680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69" name="CustomShape 13"/>
          <p:cNvSpPr/>
          <p:nvPr/>
        </p:nvSpPr>
        <p:spPr>
          <a:xfrm>
            <a:off x="5036400" y="4383000"/>
            <a:ext cx="15418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3</a:t>
            </a:r>
            <a:endParaRPr b="0" lang="en-US" sz="1200" spc="-1" strike="noStrike">
              <a:latin typeface="Arial"/>
            </a:endParaRPr>
          </a:p>
        </p:txBody>
      </p:sp>
      <p:sp>
        <p:nvSpPr>
          <p:cNvPr id="870" name="CustomShape 14"/>
          <p:cNvSpPr/>
          <p:nvPr/>
        </p:nvSpPr>
        <p:spPr>
          <a:xfrm>
            <a:off x="4794120" y="1929240"/>
            <a:ext cx="1848240" cy="499320"/>
          </a:xfrm>
          <a:prstGeom prst="rect">
            <a:avLst/>
          </a:prstGeom>
          <a:solidFill>
            <a:srgbClr val="ffffff"/>
          </a:solidFill>
          <a:ln w="25560">
            <a:solidFill>
              <a:srgbClr val="7fcde8"/>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71" name="CustomShape 15"/>
          <p:cNvSpPr/>
          <p:nvPr/>
        </p:nvSpPr>
        <p:spPr>
          <a:xfrm>
            <a:off x="4794120" y="2559240"/>
            <a:ext cx="1848240" cy="499320"/>
          </a:xfrm>
          <a:prstGeom prst="rect">
            <a:avLst/>
          </a:prstGeom>
          <a:solidFill>
            <a:srgbClr val="ffffff"/>
          </a:solidFill>
          <a:ln w="25560">
            <a:solidFill>
              <a:srgbClr val="7fcde8"/>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72" name="CustomShape 16"/>
          <p:cNvSpPr/>
          <p:nvPr/>
        </p:nvSpPr>
        <p:spPr>
          <a:xfrm>
            <a:off x="4794120" y="3210840"/>
            <a:ext cx="1848240" cy="499320"/>
          </a:xfrm>
          <a:prstGeom prst="rect">
            <a:avLst/>
          </a:prstGeom>
          <a:solidFill>
            <a:srgbClr val="ffffff"/>
          </a:solidFill>
          <a:ln w="25560">
            <a:solidFill>
              <a:srgbClr val="3b515b">
                <a:alpha val="75000"/>
              </a:srgbClr>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73" name="CustomShape 17"/>
          <p:cNvSpPr/>
          <p:nvPr/>
        </p:nvSpPr>
        <p:spPr>
          <a:xfrm>
            <a:off x="4794120" y="3848760"/>
            <a:ext cx="1848240" cy="499320"/>
          </a:xfrm>
          <a:prstGeom prst="rect">
            <a:avLst/>
          </a:prstGeom>
          <a:solidFill>
            <a:srgbClr val="ffffff"/>
          </a:solidFill>
          <a:ln w="25560">
            <a:solidFill>
              <a:srgbClr val="3b515b">
                <a:alpha val="75000"/>
              </a:srgbClr>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74" name="CustomShape 18"/>
          <p:cNvSpPr/>
          <p:nvPr/>
        </p:nvSpPr>
        <p:spPr>
          <a:xfrm>
            <a:off x="6642720" y="4098600"/>
            <a:ext cx="321480" cy="360"/>
          </a:xfrm>
          <a:custGeom>
            <a:avLst/>
            <a:gdLst/>
            <a:ahLst/>
            <a:rect l="l" t="t" r="r" b="b"/>
            <a:pathLst>
              <a:path w="21600" h="21600">
                <a:moveTo>
                  <a:pt x="0" y="0"/>
                </a:moveTo>
                <a:lnTo>
                  <a:pt x="21600" y="21600"/>
                </a:lnTo>
              </a:path>
            </a:pathLst>
          </a:custGeom>
          <a:noFill/>
          <a:ln w="25560">
            <a:solidFill>
              <a:srgbClr val="3b515b"/>
            </a:solidFill>
            <a:miter/>
            <a:tailEnd len="med" type="triangle" w="lg"/>
          </a:ln>
          <a:effectLst>
            <a:outerShdw dist="20160" dir="5400000">
              <a:srgbClr val="000000">
                <a:alpha val="38000"/>
              </a:srgbClr>
            </a:outerShdw>
          </a:effectLst>
        </p:spPr>
        <p:style>
          <a:lnRef idx="0"/>
          <a:fillRef idx="0"/>
          <a:effectRef idx="0"/>
          <a:fontRef idx="minor"/>
        </p:style>
      </p:sp>
      <p:sp>
        <p:nvSpPr>
          <p:cNvPr id="875" name="CustomShape 19"/>
          <p:cNvSpPr/>
          <p:nvPr/>
        </p:nvSpPr>
        <p:spPr>
          <a:xfrm>
            <a:off x="7205400" y="4383000"/>
            <a:ext cx="156960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4</a:t>
            </a:r>
            <a:endParaRPr b="0" lang="en-US" sz="1200" spc="-1" strike="noStrike">
              <a:latin typeface="Arial"/>
            </a:endParaRPr>
          </a:p>
        </p:txBody>
      </p:sp>
      <p:sp>
        <p:nvSpPr>
          <p:cNvPr id="876" name="CustomShape 20"/>
          <p:cNvSpPr/>
          <p:nvPr/>
        </p:nvSpPr>
        <p:spPr>
          <a:xfrm>
            <a:off x="6964560" y="3848760"/>
            <a:ext cx="1783800" cy="499320"/>
          </a:xfrm>
          <a:prstGeom prst="rect">
            <a:avLst/>
          </a:prstGeom>
          <a:solidFill>
            <a:srgbClr val="ffffff"/>
          </a:solidFill>
          <a:ln w="25560">
            <a:solidFill>
              <a:srgbClr val="b6bfc3"/>
            </a:solidFill>
            <a:miter/>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Vierte Hierarchie</a:t>
            </a:r>
            <a:endParaRPr b="0" lang="en-US" sz="1400" spc="-1" strike="noStrike">
              <a:latin typeface="Arial"/>
            </a:endParaRPr>
          </a:p>
        </p:txBody>
      </p:sp>
      <p:sp>
        <p:nvSpPr>
          <p:cNvPr id="877" name="TextShape 21"/>
          <p:cNvSpPr txBox="1"/>
          <p:nvPr/>
        </p:nvSpPr>
        <p:spPr>
          <a:xfrm>
            <a:off x="323640" y="4767120"/>
            <a:ext cx="2133360" cy="273600"/>
          </a:xfrm>
          <a:prstGeom prst="rect">
            <a:avLst/>
          </a:prstGeom>
          <a:noFill/>
          <a:ln>
            <a:noFill/>
          </a:ln>
        </p:spPr>
        <p:txBody>
          <a:bodyPr lIns="0" rIns="90000" anchor="ctr">
            <a:noAutofit/>
          </a:bodyPr>
          <a:p>
            <a:pPr>
              <a:lnSpc>
                <a:spcPct val="100000"/>
              </a:lnSpc>
            </a:pPr>
            <a:fld id="{7826ADA7-F080-4C06-9148-84D62F5AE0B9}"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878" name="TextShape 22"/>
          <p:cNvSpPr txBox="1"/>
          <p:nvPr/>
        </p:nvSpPr>
        <p:spPr>
          <a:xfrm>
            <a:off x="2840040" y="4767120"/>
            <a:ext cx="3463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879" name="TextShape 23"/>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3C27DFD9-5580-446C-8274-B7869A5368FE}"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80" name="Group 1"/>
          <p:cNvGrpSpPr/>
          <p:nvPr/>
        </p:nvGrpSpPr>
        <p:grpSpPr>
          <a:xfrm>
            <a:off x="0" y="0"/>
            <a:ext cx="9144000" cy="1247400"/>
            <a:chOff x="0" y="0"/>
            <a:chExt cx="9144000" cy="1247400"/>
          </a:xfrm>
        </p:grpSpPr>
        <p:sp>
          <p:nvSpPr>
            <p:cNvPr id="881" name="CustomShape 2"/>
            <p:cNvSpPr/>
            <p:nvPr/>
          </p:nvSpPr>
          <p:spPr>
            <a:xfrm>
              <a:off x="0" y="0"/>
              <a:ext cx="9143640" cy="1247400"/>
            </a:xfrm>
            <a:prstGeom prst="rect">
              <a:avLst/>
            </a:prstGeom>
            <a:solidFill>
              <a:srgbClr val="ffffff"/>
            </a:solidFill>
            <a:ln w="9360">
              <a:noFill/>
            </a:ln>
            <a:effectLst>
              <a:outerShdw dist="23040" dir="5400000">
                <a:srgbClr val="000000">
                  <a:alpha val="35000"/>
                </a:srgbClr>
              </a:outerShdw>
            </a:effectLst>
          </p:spPr>
          <p:style>
            <a:lnRef idx="0"/>
            <a:fillRef idx="0"/>
            <a:effectRef idx="0"/>
            <a:fontRef idx="minor"/>
          </p:style>
        </p:sp>
        <p:sp>
          <p:nvSpPr>
            <p:cNvPr id="882" name="Line 3"/>
            <p:cNvSpPr/>
            <p:nvPr/>
          </p:nvSpPr>
          <p:spPr>
            <a:xfrm>
              <a:off x="0" y="699480"/>
              <a:ext cx="9144000" cy="0"/>
            </a:xfrm>
            <a:prstGeom prst="line">
              <a:avLst/>
            </a:prstGeom>
            <a:ln w="25560">
              <a:solidFill>
                <a:srgbClr val="009cd1"/>
              </a:solidFill>
              <a:round/>
            </a:ln>
          </p:spPr>
          <p:style>
            <a:lnRef idx="0"/>
            <a:fillRef idx="0"/>
            <a:effectRef idx="0"/>
            <a:fontRef idx="minor"/>
          </p:style>
        </p:sp>
        <p:pic>
          <p:nvPicPr>
            <p:cNvPr id="883" name="UHH-Logo_2010_Farbe_RGB.png" descr="Bildbeschreibung: Es handelt sich um das Logo der Universität Hamburg auf weißem Hintergrund. Es besteht aus einem roten Quadrat auf der linken Seite, in dem in weißer Schrift oben links &quot;UHH&quot; steht und unten rechts das Wappen der Stadt Hamburg, eine Burg, abgebildet sind. Rechts neben dem Symbol steht &quot;Universität Hamburg&quot;. Unter dem Symbol und dem Schriftzug steht in Großbuchstaben und durch senkrechte Striche getrennt von links nach rechts: &quot;Der Forschung&quot;; &quot;Der Lehre&quot;; &quot;Der Bildung&quot;. "/>
            <p:cNvPicPr/>
            <p:nvPr/>
          </p:nvPicPr>
          <p:blipFill>
            <a:blip r:embed="rId1"/>
            <a:stretch/>
          </p:blipFill>
          <p:spPr>
            <a:xfrm>
              <a:off x="0" y="0"/>
              <a:ext cx="1475280" cy="683640"/>
            </a:xfrm>
            <a:prstGeom prst="rect">
              <a:avLst/>
            </a:prstGeom>
            <a:ln>
              <a:noFill/>
            </a:ln>
          </p:spPr>
        </p:pic>
      </p:grpSp>
      <p:sp>
        <p:nvSpPr>
          <p:cNvPr id="884" name="CustomShape 4"/>
          <p:cNvSpPr/>
          <p:nvPr/>
        </p:nvSpPr>
        <p:spPr>
          <a:xfrm>
            <a:off x="2337120" y="212400"/>
            <a:ext cx="6483240" cy="50364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de-DE" sz="2600" spc="-1" strike="noStrike">
                <a:solidFill>
                  <a:srgbClr val="3b515b"/>
                </a:solidFill>
                <a:latin typeface="TheSans UHH"/>
              </a:rPr>
              <a:t>Hier steht die Folien-Überschrift</a:t>
            </a:r>
            <a:endParaRPr b="0" lang="en-US" sz="2600" spc="-1" strike="noStrike">
              <a:latin typeface="Arial"/>
            </a:endParaRPr>
          </a:p>
        </p:txBody>
      </p:sp>
      <p:sp>
        <p:nvSpPr>
          <p:cNvPr id="885" name="CustomShape 5"/>
          <p:cNvSpPr/>
          <p:nvPr/>
        </p:nvSpPr>
        <p:spPr>
          <a:xfrm>
            <a:off x="250920" y="4680000"/>
            <a:ext cx="184284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1</a:t>
            </a:r>
            <a:endParaRPr b="0" lang="en-US" sz="1200" spc="-1" strike="noStrike">
              <a:latin typeface="Arial"/>
            </a:endParaRPr>
          </a:p>
        </p:txBody>
      </p:sp>
      <p:sp>
        <p:nvSpPr>
          <p:cNvPr id="886" name="CustomShape 6"/>
          <p:cNvSpPr/>
          <p:nvPr/>
        </p:nvSpPr>
        <p:spPr>
          <a:xfrm>
            <a:off x="251640" y="987480"/>
            <a:ext cx="1894320" cy="3576240"/>
          </a:xfrm>
          <a:prstGeom prst="rect">
            <a:avLst/>
          </a:prstGeom>
          <a:solidFill>
            <a:srgbClr val="ffffff"/>
          </a:solidFill>
          <a:ln w="28440">
            <a:solidFill>
              <a:srgbClr val="e2001a"/>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a:rPr>
              <a:t>Erste Hierarchie</a:t>
            </a:r>
            <a:endParaRPr b="0" lang="en-US" sz="1400" spc="-1" strike="noStrike">
              <a:latin typeface="Arial"/>
            </a:endParaRPr>
          </a:p>
        </p:txBody>
      </p:sp>
      <p:sp>
        <p:nvSpPr>
          <p:cNvPr id="887" name="CustomShape 7"/>
          <p:cNvSpPr/>
          <p:nvPr/>
        </p:nvSpPr>
        <p:spPr>
          <a:xfrm flipV="1">
            <a:off x="2145960" y="1848600"/>
            <a:ext cx="263160" cy="36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88" name="CustomShape 8"/>
          <p:cNvSpPr/>
          <p:nvPr/>
        </p:nvSpPr>
        <p:spPr>
          <a:xfrm>
            <a:off x="2145960" y="3718800"/>
            <a:ext cx="263160" cy="12240"/>
          </a:xfrm>
          <a:prstGeom prst="bentConnector3">
            <a:avLst>
              <a:gd name="adj1" fmla="val 99372"/>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89" name="CustomShape 9"/>
          <p:cNvSpPr/>
          <p:nvPr/>
        </p:nvSpPr>
        <p:spPr>
          <a:xfrm>
            <a:off x="2416680" y="4680000"/>
            <a:ext cx="208944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2</a:t>
            </a:r>
            <a:endParaRPr b="0" lang="en-US" sz="1200" spc="-1" strike="noStrike">
              <a:latin typeface="Arial"/>
            </a:endParaRPr>
          </a:p>
        </p:txBody>
      </p:sp>
      <p:sp>
        <p:nvSpPr>
          <p:cNvPr id="890" name="CustomShape 10"/>
          <p:cNvSpPr/>
          <p:nvPr/>
        </p:nvSpPr>
        <p:spPr>
          <a:xfrm>
            <a:off x="2409840" y="1010880"/>
            <a:ext cx="2096640" cy="1677960"/>
          </a:xfrm>
          <a:prstGeom prst="rect">
            <a:avLst/>
          </a:prstGeom>
          <a:solidFill>
            <a:srgbClr val="ffffff"/>
          </a:solidFill>
          <a:ln w="28440">
            <a:solidFill>
              <a:srgbClr val="009cd1"/>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Zweite Hierarchie</a:t>
            </a:r>
            <a:endParaRPr b="0" lang="en-US" sz="1400" spc="-1" strike="noStrike">
              <a:latin typeface="Arial"/>
            </a:endParaRPr>
          </a:p>
        </p:txBody>
      </p:sp>
      <p:sp>
        <p:nvSpPr>
          <p:cNvPr id="891" name="CustomShape 11"/>
          <p:cNvSpPr/>
          <p:nvPr/>
        </p:nvSpPr>
        <p:spPr>
          <a:xfrm>
            <a:off x="2409840" y="2879640"/>
            <a:ext cx="2096640" cy="1677960"/>
          </a:xfrm>
          <a:prstGeom prst="rect">
            <a:avLst/>
          </a:prstGeom>
          <a:solidFill>
            <a:srgbClr val="ffffff"/>
          </a:solidFill>
          <a:ln w="28440">
            <a:solidFill>
              <a:srgbClr val="3b515b"/>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Zweite Hierarchie</a:t>
            </a:r>
            <a:endParaRPr b="0" lang="en-US" sz="1400" spc="-1" strike="noStrike">
              <a:latin typeface="Arial"/>
            </a:endParaRPr>
          </a:p>
        </p:txBody>
      </p:sp>
      <p:sp>
        <p:nvSpPr>
          <p:cNvPr id="892" name="CustomShape 12"/>
          <p:cNvSpPr/>
          <p:nvPr/>
        </p:nvSpPr>
        <p:spPr>
          <a:xfrm flipV="1">
            <a:off x="4506480" y="1398240"/>
            <a:ext cx="291600" cy="45072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93" name="CustomShape 13"/>
          <p:cNvSpPr/>
          <p:nvPr/>
        </p:nvSpPr>
        <p:spPr>
          <a:xfrm>
            <a:off x="4506480" y="1850040"/>
            <a:ext cx="291600" cy="46908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94" name="CustomShape 14"/>
          <p:cNvSpPr/>
          <p:nvPr/>
        </p:nvSpPr>
        <p:spPr>
          <a:xfrm flipV="1">
            <a:off x="4506480" y="3252960"/>
            <a:ext cx="291600" cy="465840"/>
          </a:xfrm>
          <a:prstGeom prst="bentConnector3">
            <a:avLst>
              <a:gd name="adj1" fmla="val 50000"/>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95" name="CustomShape 15"/>
          <p:cNvSpPr/>
          <p:nvPr/>
        </p:nvSpPr>
        <p:spPr>
          <a:xfrm>
            <a:off x="4506480" y="3718800"/>
            <a:ext cx="291600" cy="469080"/>
          </a:xfrm>
          <a:prstGeom prst="bentConnector3">
            <a:avLst>
              <a:gd name="adj1" fmla="val 50001"/>
            </a:avLst>
          </a:prstGeom>
          <a:noFill/>
          <a:ln w="25560">
            <a:solidFill>
              <a:srgbClr val="3b515b"/>
            </a:solidFill>
            <a:miter/>
          </a:ln>
          <a:effectLst>
            <a:outerShdw dist="20160" dir="5400000">
              <a:srgbClr val="000000">
                <a:alpha val="38000"/>
              </a:srgbClr>
            </a:outerShdw>
          </a:effectLst>
        </p:spPr>
        <p:style>
          <a:lnRef idx="0"/>
          <a:fillRef idx="0"/>
          <a:effectRef idx="0"/>
          <a:fontRef idx="minor"/>
        </p:style>
      </p:sp>
      <p:sp>
        <p:nvSpPr>
          <p:cNvPr id="896" name="CustomShape 16"/>
          <p:cNvSpPr/>
          <p:nvPr/>
        </p:nvSpPr>
        <p:spPr>
          <a:xfrm>
            <a:off x="4798440" y="4680000"/>
            <a:ext cx="189432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3</a:t>
            </a:r>
            <a:endParaRPr b="0" lang="en-US" sz="1200" spc="-1" strike="noStrike">
              <a:latin typeface="Arial"/>
            </a:endParaRPr>
          </a:p>
        </p:txBody>
      </p:sp>
      <p:sp>
        <p:nvSpPr>
          <p:cNvPr id="897" name="CustomShape 17"/>
          <p:cNvSpPr/>
          <p:nvPr/>
        </p:nvSpPr>
        <p:spPr>
          <a:xfrm>
            <a:off x="4798440" y="1029240"/>
            <a:ext cx="1901160" cy="739080"/>
          </a:xfrm>
          <a:prstGeom prst="rect">
            <a:avLst/>
          </a:prstGeom>
          <a:solidFill>
            <a:srgbClr val="ffffff"/>
          </a:solidFill>
          <a:ln w="28440">
            <a:solidFill>
              <a:srgbClr val="7fcde8"/>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98" name="CustomShape 18"/>
          <p:cNvSpPr/>
          <p:nvPr/>
        </p:nvSpPr>
        <p:spPr>
          <a:xfrm>
            <a:off x="4798440" y="1949760"/>
            <a:ext cx="1901160" cy="739080"/>
          </a:xfrm>
          <a:prstGeom prst="rect">
            <a:avLst/>
          </a:prstGeom>
          <a:solidFill>
            <a:srgbClr val="ffffff"/>
          </a:solidFill>
          <a:ln w="28440">
            <a:solidFill>
              <a:srgbClr val="7fcde8"/>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899" name="CustomShape 19"/>
          <p:cNvSpPr/>
          <p:nvPr/>
        </p:nvSpPr>
        <p:spPr>
          <a:xfrm>
            <a:off x="4798440" y="2883240"/>
            <a:ext cx="1901160" cy="739080"/>
          </a:xfrm>
          <a:prstGeom prst="rect">
            <a:avLst/>
          </a:prstGeom>
          <a:solidFill>
            <a:srgbClr val="ffffff"/>
          </a:solidFill>
          <a:ln w="28440">
            <a:solidFill>
              <a:srgbClr val="3b515b">
                <a:alpha val="75000"/>
              </a:srgbClr>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900" name="CustomShape 20"/>
          <p:cNvSpPr/>
          <p:nvPr/>
        </p:nvSpPr>
        <p:spPr>
          <a:xfrm>
            <a:off x="4798440" y="3818520"/>
            <a:ext cx="1901160" cy="739080"/>
          </a:xfrm>
          <a:prstGeom prst="rect">
            <a:avLst/>
          </a:prstGeom>
          <a:solidFill>
            <a:srgbClr val="ffffff"/>
          </a:solidFill>
          <a:ln w="28440">
            <a:solidFill>
              <a:srgbClr val="3b515b">
                <a:alpha val="75000"/>
              </a:srgbClr>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Dritte Hierarchie</a:t>
            </a:r>
            <a:endParaRPr b="0" lang="en-US" sz="1400" spc="-1" strike="noStrike">
              <a:latin typeface="Arial"/>
            </a:endParaRPr>
          </a:p>
        </p:txBody>
      </p:sp>
      <p:sp>
        <p:nvSpPr>
          <p:cNvPr id="901" name="CustomShape 21"/>
          <p:cNvSpPr/>
          <p:nvPr/>
        </p:nvSpPr>
        <p:spPr>
          <a:xfrm>
            <a:off x="6699960" y="4188240"/>
            <a:ext cx="291600" cy="360"/>
          </a:xfrm>
          <a:custGeom>
            <a:avLst/>
            <a:gdLst/>
            <a:ahLst/>
            <a:rect l="l" t="t" r="r" b="b"/>
            <a:pathLst>
              <a:path w="21600" h="21600">
                <a:moveTo>
                  <a:pt x="0" y="0"/>
                </a:moveTo>
                <a:lnTo>
                  <a:pt x="21600" y="21600"/>
                </a:lnTo>
              </a:path>
            </a:pathLst>
          </a:custGeom>
          <a:noFill/>
          <a:ln w="25560">
            <a:solidFill>
              <a:srgbClr val="3b515b"/>
            </a:solidFill>
            <a:miter/>
            <a:tailEnd len="med" type="triangle" w="lg"/>
          </a:ln>
          <a:effectLst>
            <a:outerShdw dist="20160" dir="5400000">
              <a:srgbClr val="000000">
                <a:alpha val="38000"/>
              </a:srgbClr>
            </a:outerShdw>
          </a:effectLst>
        </p:spPr>
        <p:style>
          <a:lnRef idx="0"/>
          <a:fillRef idx="0"/>
          <a:effectRef idx="0"/>
          <a:fontRef idx="minor"/>
        </p:style>
      </p:sp>
      <p:sp>
        <p:nvSpPr>
          <p:cNvPr id="902" name="CustomShape 22"/>
          <p:cNvSpPr/>
          <p:nvPr/>
        </p:nvSpPr>
        <p:spPr>
          <a:xfrm>
            <a:off x="6991920" y="4680000"/>
            <a:ext cx="190116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de-DE" sz="1200" spc="-1" strike="noStrike">
                <a:solidFill>
                  <a:srgbClr val="3b515b"/>
                </a:solidFill>
                <a:latin typeface="TheSans UHH"/>
              </a:rPr>
              <a:t>Stufe 4</a:t>
            </a:r>
            <a:endParaRPr b="0" lang="en-US" sz="1200" spc="-1" strike="noStrike">
              <a:latin typeface="Arial"/>
            </a:endParaRPr>
          </a:p>
        </p:txBody>
      </p:sp>
      <p:sp>
        <p:nvSpPr>
          <p:cNvPr id="903" name="CustomShape 23"/>
          <p:cNvSpPr/>
          <p:nvPr/>
        </p:nvSpPr>
        <p:spPr>
          <a:xfrm>
            <a:off x="6991920" y="3818520"/>
            <a:ext cx="1901160" cy="739080"/>
          </a:xfrm>
          <a:prstGeom prst="rect">
            <a:avLst/>
          </a:prstGeom>
          <a:solidFill>
            <a:srgbClr val="ffffff"/>
          </a:solidFill>
          <a:ln w="28440">
            <a:solidFill>
              <a:srgbClr val="9da8ad"/>
            </a:solidFill>
            <a:round/>
          </a:ln>
          <a:effectLst>
            <a:outerShdw dist="23040" dir="5400000">
              <a:srgbClr val="000000">
                <a:alpha val="35000"/>
              </a:srgbClr>
            </a:outerShdw>
          </a:effectLst>
        </p:spPr>
        <p:style>
          <a:lnRef idx="0"/>
          <a:fillRef idx="0"/>
          <a:effectRef idx="0"/>
          <a:fontRef idx="minor"/>
        </p:style>
        <p:txBody>
          <a:bodyPr lIns="90000" rIns="90000" tIns="45000" bIns="45000" anchor="ctr">
            <a:noAutofit/>
          </a:bodyPr>
          <a:p>
            <a:pPr algn="ctr">
              <a:lnSpc>
                <a:spcPct val="100000"/>
              </a:lnSpc>
            </a:pPr>
            <a:r>
              <a:rPr b="0" lang="de-DE" sz="1400" spc="-1" strike="noStrike">
                <a:solidFill>
                  <a:srgbClr val="3b515b"/>
                </a:solidFill>
                <a:latin typeface="TheSans UHH Regular"/>
              </a:rPr>
              <a:t>Vierte Hierarchie</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0" name="TextShape 1"/>
          <p:cNvSpPr txBox="1"/>
          <p:nvPr/>
        </p:nvSpPr>
        <p:spPr>
          <a:xfrm>
            <a:off x="250920" y="3579840"/>
            <a:ext cx="4394880" cy="37044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691" name="TextShape 2"/>
          <p:cNvSpPr txBox="1"/>
          <p:nvPr/>
        </p:nvSpPr>
        <p:spPr>
          <a:xfrm>
            <a:off x="25164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2" name="TextShape 1"/>
          <p:cNvSpPr txBox="1"/>
          <p:nvPr/>
        </p:nvSpPr>
        <p:spPr>
          <a:xfrm>
            <a:off x="250920" y="3579840"/>
            <a:ext cx="4608720" cy="37044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693" name="TextShape 2"/>
          <p:cNvSpPr txBox="1"/>
          <p:nvPr/>
        </p:nvSpPr>
        <p:spPr>
          <a:xfrm>
            <a:off x="25164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4" name="TextShape 1"/>
          <p:cNvSpPr txBox="1"/>
          <p:nvPr/>
        </p:nvSpPr>
        <p:spPr>
          <a:xfrm>
            <a:off x="250920" y="3579840"/>
            <a:ext cx="4824720" cy="37044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695" name="TextShape 2"/>
          <p:cNvSpPr txBox="1"/>
          <p:nvPr/>
        </p:nvSpPr>
        <p:spPr>
          <a:xfrm>
            <a:off x="251640" y="3994920"/>
            <a:ext cx="8096040" cy="10148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96"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697" name="TextShape 2"/>
          <p:cNvSpPr txBox="1"/>
          <p:nvPr/>
        </p:nvSpPr>
        <p:spPr>
          <a:xfrm>
            <a:off x="214920" y="1779840"/>
            <a:ext cx="853344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698"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F83D8654-BF5F-4910-963C-991C904547D1}"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699" name="TextShape 4"/>
          <p:cNvSpPr txBox="1"/>
          <p:nvPr/>
        </p:nvSpPr>
        <p:spPr>
          <a:xfrm>
            <a:off x="2912040" y="4767120"/>
            <a:ext cx="3319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00" name="TextShape 5"/>
          <p:cNvSpPr txBox="1"/>
          <p:nvPr/>
        </p:nvSpPr>
        <p:spPr>
          <a:xfrm>
            <a:off x="6615000" y="4767120"/>
            <a:ext cx="2133360" cy="273600"/>
          </a:xfrm>
          <a:prstGeom prst="rect">
            <a:avLst/>
          </a:prstGeom>
          <a:noFill/>
          <a:ln>
            <a:noFill/>
          </a:ln>
        </p:spPr>
        <p:txBody>
          <a:bodyPr rIns="0" tIns="46800" anchor="ctr">
            <a:noAutofit/>
          </a:bodyPr>
          <a:p>
            <a:pPr algn="r">
              <a:lnSpc>
                <a:spcPct val="100000"/>
              </a:lnSpc>
            </a:pPr>
            <a:fld id="{D7AD767A-56E3-4735-AC80-B811D71E6B6B}"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1"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02" name="TextShape 2"/>
          <p:cNvSpPr txBox="1"/>
          <p:nvPr/>
        </p:nvSpPr>
        <p:spPr>
          <a:xfrm>
            <a:off x="214200" y="1779840"/>
            <a:ext cx="8533800" cy="287928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03" name="TextShape 3"/>
          <p:cNvSpPr txBox="1"/>
          <p:nvPr/>
        </p:nvSpPr>
        <p:spPr>
          <a:xfrm>
            <a:off x="324000" y="4767120"/>
            <a:ext cx="2133360" cy="273600"/>
          </a:xfrm>
          <a:prstGeom prst="rect">
            <a:avLst/>
          </a:prstGeom>
          <a:noFill/>
          <a:ln>
            <a:noFill/>
          </a:ln>
        </p:spPr>
        <p:txBody>
          <a:bodyPr lIns="0" rIns="90000" anchor="ctr">
            <a:noAutofit/>
          </a:bodyPr>
          <a:p>
            <a:pPr>
              <a:lnSpc>
                <a:spcPct val="100000"/>
              </a:lnSpc>
            </a:pPr>
            <a:fld id="{079DE29C-1B2B-4BCF-88BB-7160483A0BA6}"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04" name="TextShape 4"/>
          <p:cNvSpPr txBox="1"/>
          <p:nvPr/>
        </p:nvSpPr>
        <p:spPr>
          <a:xfrm>
            <a:off x="2768040" y="4767120"/>
            <a:ext cx="3607560" cy="273600"/>
          </a:xfrm>
          <a:prstGeom prst="rect">
            <a:avLst/>
          </a:prstGeom>
          <a:noFill/>
          <a:ln>
            <a:noFill/>
          </a:ln>
        </p:spPr>
        <p:txBody>
          <a:bodyPr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Times New Roman"/>
            </a:endParaRPr>
          </a:p>
        </p:txBody>
      </p:sp>
      <p:sp>
        <p:nvSpPr>
          <p:cNvPr id="705" name="TextShape 5"/>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FF8F037E-C20F-4FD3-A046-8BFD6719552A}"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6" name="TextShape 1"/>
          <p:cNvSpPr txBox="1"/>
          <p:nvPr/>
        </p:nvSpPr>
        <p:spPr>
          <a:xfrm>
            <a:off x="214920" y="1203480"/>
            <a:ext cx="8533440" cy="503640"/>
          </a:xfrm>
          <a:prstGeom prst="rect">
            <a:avLst/>
          </a:prstGeom>
          <a:noFill/>
          <a:ln>
            <a:noFill/>
          </a:ln>
        </p:spPr>
        <p:txBody>
          <a:bodyPr lIns="90000" rIns="90000" tIns="45000" bIns="45000">
            <a:noAutofit/>
          </a:bodyPr>
          <a:p>
            <a:endParaRPr b="0" lang="de-DE" sz="1800" spc="-1" strike="noStrike">
              <a:solidFill>
                <a:srgbClr val="3b515b"/>
              </a:solidFill>
              <a:latin typeface="Calibri"/>
            </a:endParaRPr>
          </a:p>
        </p:txBody>
      </p:sp>
      <p:sp>
        <p:nvSpPr>
          <p:cNvPr id="707" name="TextShape 2"/>
          <p:cNvSpPr txBox="1"/>
          <p:nvPr/>
        </p:nvSpPr>
        <p:spPr>
          <a:xfrm>
            <a:off x="21492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08" name="TextShape 3"/>
          <p:cNvSpPr txBox="1"/>
          <p:nvPr/>
        </p:nvSpPr>
        <p:spPr>
          <a:xfrm>
            <a:off x="4572000" y="1779840"/>
            <a:ext cx="4170600" cy="2880000"/>
          </a:xfrm>
          <a:prstGeom prst="rect">
            <a:avLst/>
          </a:prstGeom>
          <a:noFill/>
          <a:ln>
            <a:noFill/>
          </a:ln>
        </p:spPr>
        <p:txBody>
          <a:bodyPr lIns="90000" rIns="90000" tIns="45000" bIns="45000">
            <a:noAutofit/>
          </a:bodyPr>
          <a:p>
            <a:endParaRPr b="0" lang="de-DE" sz="3200" spc="-1" strike="noStrike">
              <a:solidFill>
                <a:srgbClr val="3b515b"/>
              </a:solidFill>
              <a:latin typeface="Calibri"/>
            </a:endParaRPr>
          </a:p>
        </p:txBody>
      </p:sp>
      <p:sp>
        <p:nvSpPr>
          <p:cNvPr id="709" name="TextShape 4"/>
          <p:cNvSpPr txBox="1"/>
          <p:nvPr/>
        </p:nvSpPr>
        <p:spPr>
          <a:xfrm>
            <a:off x="326520" y="4767120"/>
            <a:ext cx="2133360" cy="273600"/>
          </a:xfrm>
          <a:prstGeom prst="rect">
            <a:avLst/>
          </a:prstGeom>
          <a:noFill/>
          <a:ln>
            <a:noFill/>
          </a:ln>
        </p:spPr>
        <p:txBody>
          <a:bodyPr lIns="0" rIns="90000" anchor="ctr">
            <a:noAutofit/>
          </a:bodyPr>
          <a:p>
            <a:pPr>
              <a:lnSpc>
                <a:spcPct val="100000"/>
              </a:lnSpc>
            </a:pPr>
            <a:fld id="{1D4762F2-84F9-4203-AEA5-65F8CA5A06A5}" type="datetime1">
              <a:rPr b="0" lang="de-DE" sz="1200" spc="-1" strike="noStrike">
                <a:solidFill>
                  <a:srgbClr val="3b515b"/>
                </a:solidFill>
                <a:latin typeface="TheSans UHH"/>
              </a:rPr>
              <a:t>05.06.2021</a:t>
            </a:fld>
            <a:endParaRPr b="0" lang="en-US" sz="1200" spc="-1" strike="noStrike">
              <a:latin typeface="Times New Roman"/>
            </a:endParaRPr>
          </a:p>
        </p:txBody>
      </p:sp>
      <p:sp>
        <p:nvSpPr>
          <p:cNvPr id="710" name="CustomShape 5"/>
          <p:cNvSpPr/>
          <p:nvPr/>
        </p:nvSpPr>
        <p:spPr>
          <a:xfrm>
            <a:off x="2732400" y="4767120"/>
            <a:ext cx="3607560" cy="273600"/>
          </a:xfrm>
          <a:prstGeom prst="rect">
            <a:avLst/>
          </a:prstGeom>
          <a:noFill/>
          <a:ln>
            <a:noFill/>
          </a:ln>
        </p:spPr>
        <p:style>
          <a:lnRef idx="0"/>
          <a:fillRef idx="0"/>
          <a:effectRef idx="0"/>
          <a:fontRef idx="minor"/>
        </p:style>
        <p:txBody>
          <a:bodyPr rIns="0" tIns="46800" anchor="ctr">
            <a:noAutofit/>
          </a:bodyPr>
          <a:p>
            <a:pPr algn="ctr">
              <a:lnSpc>
                <a:spcPct val="100000"/>
              </a:lnSpc>
            </a:pPr>
            <a:r>
              <a:rPr b="0" lang="de-DE" sz="1200" spc="-1" strike="noStrike">
                <a:solidFill>
                  <a:srgbClr val="3b515b"/>
                </a:solidFill>
                <a:latin typeface="TheSans UHH"/>
              </a:rPr>
              <a:t>Thema, Name des Referenten/der Referentin</a:t>
            </a:r>
            <a:endParaRPr b="0" lang="en-US" sz="1200" spc="-1" strike="noStrike">
              <a:latin typeface="Arial"/>
            </a:endParaRPr>
          </a:p>
        </p:txBody>
      </p:sp>
      <p:sp>
        <p:nvSpPr>
          <p:cNvPr id="711" name="TextShape 6"/>
          <p:cNvSpPr txBox="1"/>
          <p:nvPr/>
        </p:nvSpPr>
        <p:spPr>
          <a:xfrm>
            <a:off x="6613200" y="4766400"/>
            <a:ext cx="2133360" cy="273600"/>
          </a:xfrm>
          <a:prstGeom prst="rect">
            <a:avLst/>
          </a:prstGeom>
          <a:noFill/>
          <a:ln>
            <a:noFill/>
          </a:ln>
        </p:spPr>
        <p:txBody>
          <a:bodyPr rIns="0" tIns="46800" anchor="ctr">
            <a:noAutofit/>
          </a:bodyPr>
          <a:p>
            <a:pPr algn="r">
              <a:lnSpc>
                <a:spcPct val="100000"/>
              </a:lnSpc>
            </a:pPr>
            <a:fld id="{FF4A565A-9D7D-48A6-ABA7-A1603D531138}" type="slidenum">
              <a:rPr b="0" lang="de-DE" sz="1200" spc="-1" strike="noStrike">
                <a:solidFill>
                  <a:srgbClr val="3b515b"/>
                </a:solidFill>
                <a:latin typeface="TheSans UHH"/>
              </a:rPr>
              <a:t>&lt;number&gt;</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LibreOffice/6.4.7.2$Linux_X86_64 LibreOffice_project/40$Build-2</Application>
  <Company>Universität Hamburg</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2021-06-05T17:30:02Z</dcterms:created>
  <dc:creator/>
  <dc:description/>
  <dc:language>en-US</dc:language>
  <cp:lastModifiedBy/>
  <cp:revision>1</cp:revision>
  <dc:subject/>
  <dc:title>200914_UHH_PPT_16zu9_TheSans_barrierefrei</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Universität Hamburg</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24</vt:i4>
  </property>
  <property fmtid="{D5CDD505-2E9C-101B-9397-08002B2CF9AE}" pid="9" name="PresentationFormat">
    <vt:lpwstr>Bildschirmpräsentation (16:9)</vt:lpwstr>
  </property>
  <property fmtid="{D5CDD505-2E9C-101B-9397-08002B2CF9AE}" pid="10" name="ScaleCrop">
    <vt:bool>0</vt:bool>
  </property>
  <property fmtid="{D5CDD505-2E9C-101B-9397-08002B2CF9AE}" pid="11" name="ShareDoc">
    <vt:bool>0</vt:bool>
  </property>
  <property fmtid="{D5CDD505-2E9C-101B-9397-08002B2CF9AE}" pid="12" name="Slides">
    <vt:i4>32</vt:i4>
  </property>
  <property fmtid="{D5CDD505-2E9C-101B-9397-08002B2CF9AE}" pid="13" name="Sprache">
    <vt:lpwstr>Deutsch</vt:lpwstr>
  </property>
</Properties>
</file>